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2D6D80-7E87-4AAB-A302-691E37B40CA1}" v="389" dt="2025-09-22T11:09:17.307"/>
    <p1510:client id="{984D6894-1792-4872-BEDD-17A99B057BAD}" v="44" dt="2025-09-22T11:12:11.8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gyedi Lázár" userId="S::egyedi.lazar@blathy.info::8f9eaf6b-cc44-48cf-afe0-b8618d0f5124" providerId="AD" clId="Web-{1E2D6D80-7E87-4AAB-A302-691E37B40CA1}"/>
    <pc:docChg chg="addSld delSld modSld">
      <pc:chgData name="Egyedi Lázár" userId="S::egyedi.lazar@blathy.info::8f9eaf6b-cc44-48cf-afe0-b8618d0f5124" providerId="AD" clId="Web-{1E2D6D80-7E87-4AAB-A302-691E37B40CA1}" dt="2025-09-22T11:09:14.338" v="380" actId="20577"/>
      <pc:docMkLst>
        <pc:docMk/>
      </pc:docMkLst>
      <pc:sldChg chg="addSp modSp mod setBg">
        <pc:chgData name="Egyedi Lázár" userId="S::egyedi.lazar@blathy.info::8f9eaf6b-cc44-48cf-afe0-b8618d0f5124" providerId="AD" clId="Web-{1E2D6D80-7E87-4AAB-A302-691E37B40CA1}" dt="2025-09-22T11:04:48.404" v="365"/>
        <pc:sldMkLst>
          <pc:docMk/>
          <pc:sldMk cId="4266748471" sldId="256"/>
        </pc:sldMkLst>
        <pc:spChg chg="mod">
          <ac:chgData name="Egyedi Lázár" userId="S::egyedi.lazar@blathy.info::8f9eaf6b-cc44-48cf-afe0-b8618d0f5124" providerId="AD" clId="Web-{1E2D6D80-7E87-4AAB-A302-691E37B40CA1}" dt="2025-09-22T11:04:48.404" v="365"/>
          <ac:spMkLst>
            <pc:docMk/>
            <pc:sldMk cId="4266748471" sldId="256"/>
            <ac:spMk id="2" creationId="{00000000-0000-0000-0000-000000000000}"/>
          </ac:spMkLst>
        </pc:spChg>
        <pc:spChg chg="mod">
          <ac:chgData name="Egyedi Lázár" userId="S::egyedi.lazar@blathy.info::8f9eaf6b-cc44-48cf-afe0-b8618d0f5124" providerId="AD" clId="Web-{1E2D6D80-7E87-4AAB-A302-691E37B40CA1}" dt="2025-09-22T11:04:48.404" v="365"/>
          <ac:spMkLst>
            <pc:docMk/>
            <pc:sldMk cId="4266748471" sldId="256"/>
            <ac:spMk id="3" creationId="{00000000-0000-0000-0000-000000000000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4:48.404" v="365"/>
          <ac:spMkLst>
            <pc:docMk/>
            <pc:sldMk cId="4266748471" sldId="256"/>
            <ac:spMk id="9" creationId="{C1DD1A8A-57D5-4A81-AD04-532B043C5611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4:48.404" v="365"/>
          <ac:spMkLst>
            <pc:docMk/>
            <pc:sldMk cId="4266748471" sldId="256"/>
            <ac:spMk id="11" creationId="{007891EC-4501-44ED-A8C8-B11B6DB767AB}"/>
          </ac:spMkLst>
        </pc:spChg>
        <pc:picChg chg="add">
          <ac:chgData name="Egyedi Lázár" userId="S::egyedi.lazar@blathy.info::8f9eaf6b-cc44-48cf-afe0-b8618d0f5124" providerId="AD" clId="Web-{1E2D6D80-7E87-4AAB-A302-691E37B40CA1}" dt="2025-09-22T11:04:48.404" v="365"/>
          <ac:picMkLst>
            <pc:docMk/>
            <pc:sldMk cId="4266748471" sldId="256"/>
            <ac:picMk id="5" creationId="{562A364F-A6AC-1779-274F-DCB81E0363C9}"/>
          </ac:picMkLst>
        </pc:picChg>
      </pc:sldChg>
      <pc:sldChg chg="addSp delSp modSp new mod setBg">
        <pc:chgData name="Egyedi Lázár" userId="S::egyedi.lazar@blathy.info::8f9eaf6b-cc44-48cf-afe0-b8618d0f5124" providerId="AD" clId="Web-{1E2D6D80-7E87-4AAB-A302-691E37B40CA1}" dt="2025-09-22T11:05:02.545" v="366"/>
        <pc:sldMkLst>
          <pc:docMk/>
          <pc:sldMk cId="2357190666" sldId="257"/>
        </pc:sldMkLst>
        <pc:spChg chg="mod">
          <ac:chgData name="Egyedi Lázár" userId="S::egyedi.lazar@blathy.info::8f9eaf6b-cc44-48cf-afe0-b8618d0f5124" providerId="AD" clId="Web-{1E2D6D80-7E87-4AAB-A302-691E37B40CA1}" dt="2025-09-22T11:05:02.545" v="366"/>
          <ac:spMkLst>
            <pc:docMk/>
            <pc:sldMk cId="2357190666" sldId="257"/>
            <ac:spMk id="2" creationId="{EB5EBEEB-E8A5-DB07-8877-0B75205BD239}"/>
          </ac:spMkLst>
        </pc:spChg>
        <pc:spChg chg="del mod">
          <ac:chgData name="Egyedi Lázár" userId="S::egyedi.lazar@blathy.info::8f9eaf6b-cc44-48cf-afe0-b8618d0f5124" providerId="AD" clId="Web-{1E2D6D80-7E87-4AAB-A302-691E37B40CA1}" dt="2025-09-22T11:05:02.545" v="366"/>
          <ac:spMkLst>
            <pc:docMk/>
            <pc:sldMk cId="2357190666" sldId="257"/>
            <ac:spMk id="3" creationId="{64A1A172-0A24-B91E-8777-9AF38486E553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02.545" v="366"/>
          <ac:spMkLst>
            <pc:docMk/>
            <pc:sldMk cId="2357190666" sldId="257"/>
            <ac:spMk id="9" creationId="{9DBC8166-481C-4473-95F5-9A5B9073B7F1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02.545" v="366"/>
          <ac:spMkLst>
            <pc:docMk/>
            <pc:sldMk cId="2357190666" sldId="257"/>
            <ac:spMk id="11" creationId="{A5A5CE6E-90AF-4D43-A014-1F9EC83EB93D}"/>
          </ac:spMkLst>
        </pc:spChg>
        <pc:graphicFrameChg chg="add">
          <ac:chgData name="Egyedi Lázár" userId="S::egyedi.lazar@blathy.info::8f9eaf6b-cc44-48cf-afe0-b8618d0f5124" providerId="AD" clId="Web-{1E2D6D80-7E87-4AAB-A302-691E37B40CA1}" dt="2025-09-22T11:05:02.545" v="366"/>
          <ac:graphicFrameMkLst>
            <pc:docMk/>
            <pc:sldMk cId="2357190666" sldId="257"/>
            <ac:graphicFrameMk id="5" creationId="{DDA66D5C-2D89-E2B2-C356-5E0CEE61ECB8}"/>
          </ac:graphicFrameMkLst>
        </pc:graphicFrameChg>
      </pc:sldChg>
      <pc:sldChg chg="addSp delSp modSp new mod setBg">
        <pc:chgData name="Egyedi Lázár" userId="S::egyedi.lazar@blathy.info::8f9eaf6b-cc44-48cf-afe0-b8618d0f5124" providerId="AD" clId="Web-{1E2D6D80-7E87-4AAB-A302-691E37B40CA1}" dt="2025-09-22T11:05:08.295" v="367"/>
        <pc:sldMkLst>
          <pc:docMk/>
          <pc:sldMk cId="1761176376" sldId="258"/>
        </pc:sldMkLst>
        <pc:spChg chg="mod">
          <ac:chgData name="Egyedi Lázár" userId="S::egyedi.lazar@blathy.info::8f9eaf6b-cc44-48cf-afe0-b8618d0f5124" providerId="AD" clId="Web-{1E2D6D80-7E87-4AAB-A302-691E37B40CA1}" dt="2025-09-22T11:05:08.295" v="367"/>
          <ac:spMkLst>
            <pc:docMk/>
            <pc:sldMk cId="1761176376" sldId="258"/>
            <ac:spMk id="2" creationId="{08FF3FC4-0F4E-5763-7871-53A4B5DF01F9}"/>
          </ac:spMkLst>
        </pc:spChg>
        <pc:spChg chg="del mod">
          <ac:chgData name="Egyedi Lázár" userId="S::egyedi.lazar@blathy.info::8f9eaf6b-cc44-48cf-afe0-b8618d0f5124" providerId="AD" clId="Web-{1E2D6D80-7E87-4AAB-A302-691E37B40CA1}" dt="2025-09-22T11:05:08.295" v="367"/>
          <ac:spMkLst>
            <pc:docMk/>
            <pc:sldMk cId="1761176376" sldId="258"/>
            <ac:spMk id="3" creationId="{89F16A4E-497E-8ADC-7291-2000ECF1CA61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08.295" v="367"/>
          <ac:spMkLst>
            <pc:docMk/>
            <pc:sldMk cId="1761176376" sldId="258"/>
            <ac:spMk id="9" creationId="{BACC6370-2D7E-4714-9D71-7542949D7D5D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08.295" v="367"/>
          <ac:spMkLst>
            <pc:docMk/>
            <pc:sldMk cId="1761176376" sldId="258"/>
            <ac:spMk id="11" creationId="{F68B3F68-107C-434F-AA38-110D5EA91B85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08.295" v="367"/>
          <ac:spMkLst>
            <pc:docMk/>
            <pc:sldMk cId="1761176376" sldId="258"/>
            <ac:spMk id="13" creationId="{AAD0DBB9-1A4B-4391-81D4-CB19F9AB918A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08.295" v="367"/>
          <ac:spMkLst>
            <pc:docMk/>
            <pc:sldMk cId="1761176376" sldId="258"/>
            <ac:spMk id="15" creationId="{063BBA22-50EA-4C4D-BE05-F1CE4E63AA56}"/>
          </ac:spMkLst>
        </pc:spChg>
        <pc:graphicFrameChg chg="add">
          <ac:chgData name="Egyedi Lázár" userId="S::egyedi.lazar@blathy.info::8f9eaf6b-cc44-48cf-afe0-b8618d0f5124" providerId="AD" clId="Web-{1E2D6D80-7E87-4AAB-A302-691E37B40CA1}" dt="2025-09-22T11:05:08.295" v="367"/>
          <ac:graphicFrameMkLst>
            <pc:docMk/>
            <pc:sldMk cId="1761176376" sldId="258"/>
            <ac:graphicFrameMk id="5" creationId="{09DC2584-2961-1728-E88C-07A43A0D9B4A}"/>
          </ac:graphicFrameMkLst>
        </pc:graphicFrameChg>
      </pc:sldChg>
      <pc:sldChg chg="addSp delSp modSp new mod setBg">
        <pc:chgData name="Egyedi Lázár" userId="S::egyedi.lazar@blathy.info::8f9eaf6b-cc44-48cf-afe0-b8618d0f5124" providerId="AD" clId="Web-{1E2D6D80-7E87-4AAB-A302-691E37B40CA1}" dt="2025-09-22T11:05:10.795" v="368"/>
        <pc:sldMkLst>
          <pc:docMk/>
          <pc:sldMk cId="1918819474" sldId="259"/>
        </pc:sldMkLst>
        <pc:spChg chg="mod">
          <ac:chgData name="Egyedi Lázár" userId="S::egyedi.lazar@blathy.info::8f9eaf6b-cc44-48cf-afe0-b8618d0f5124" providerId="AD" clId="Web-{1E2D6D80-7E87-4AAB-A302-691E37B40CA1}" dt="2025-09-22T11:05:10.795" v="368"/>
          <ac:spMkLst>
            <pc:docMk/>
            <pc:sldMk cId="1918819474" sldId="259"/>
            <ac:spMk id="2" creationId="{4B573A7E-898A-FB33-4AC5-1F05D79FC633}"/>
          </ac:spMkLst>
        </pc:spChg>
        <pc:spChg chg="del mod">
          <ac:chgData name="Egyedi Lázár" userId="S::egyedi.lazar@blathy.info::8f9eaf6b-cc44-48cf-afe0-b8618d0f5124" providerId="AD" clId="Web-{1E2D6D80-7E87-4AAB-A302-691E37B40CA1}" dt="2025-09-22T11:05:10.795" v="368"/>
          <ac:spMkLst>
            <pc:docMk/>
            <pc:sldMk cId="1918819474" sldId="259"/>
            <ac:spMk id="3" creationId="{280D6AC5-C84E-D4F8-A66A-07EEA8B15CA8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10.795" v="368"/>
          <ac:spMkLst>
            <pc:docMk/>
            <pc:sldMk cId="1918819474" sldId="259"/>
            <ac:spMk id="9" creationId="{BACC6370-2D7E-4714-9D71-7542949D7D5D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10.795" v="368"/>
          <ac:spMkLst>
            <pc:docMk/>
            <pc:sldMk cId="1918819474" sldId="259"/>
            <ac:spMk id="11" creationId="{256B2C21-A230-48C0-8DF1-C46611373C44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10.795" v="368"/>
          <ac:spMkLst>
            <pc:docMk/>
            <pc:sldMk cId="1918819474" sldId="259"/>
            <ac:spMk id="13" creationId="{3847E18C-932D-4C95-AABA-FEC7C9499AD7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10.795" v="368"/>
          <ac:spMkLst>
            <pc:docMk/>
            <pc:sldMk cId="1918819474" sldId="259"/>
            <ac:spMk id="15" creationId="{3150CB11-0C61-439E-910F-5787759E72A0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10.795" v="368"/>
          <ac:spMkLst>
            <pc:docMk/>
            <pc:sldMk cId="1918819474" sldId="259"/>
            <ac:spMk id="17" creationId="{43F8A58B-5155-44CE-A5FF-7647B47D0A7A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10.795" v="368"/>
          <ac:spMkLst>
            <pc:docMk/>
            <pc:sldMk cId="1918819474" sldId="259"/>
            <ac:spMk id="19" creationId="{443F2ACA-E6D6-4028-82DD-F03C262D5DE6}"/>
          </ac:spMkLst>
        </pc:spChg>
        <pc:graphicFrameChg chg="add">
          <ac:chgData name="Egyedi Lázár" userId="S::egyedi.lazar@blathy.info::8f9eaf6b-cc44-48cf-afe0-b8618d0f5124" providerId="AD" clId="Web-{1E2D6D80-7E87-4AAB-A302-691E37B40CA1}" dt="2025-09-22T11:05:10.795" v="368"/>
          <ac:graphicFrameMkLst>
            <pc:docMk/>
            <pc:sldMk cId="1918819474" sldId="259"/>
            <ac:graphicFrameMk id="5" creationId="{EE477A47-7821-9A96-4FF6-7C804B64DA19}"/>
          </ac:graphicFrameMkLst>
        </pc:graphicFrameChg>
      </pc:sldChg>
      <pc:sldChg chg="addSp delSp modSp new mod setBg">
        <pc:chgData name="Egyedi Lázár" userId="S::egyedi.lazar@blathy.info::8f9eaf6b-cc44-48cf-afe0-b8618d0f5124" providerId="AD" clId="Web-{1E2D6D80-7E87-4AAB-A302-691E37B40CA1}" dt="2025-09-22T11:05:18.170" v="369"/>
        <pc:sldMkLst>
          <pc:docMk/>
          <pc:sldMk cId="831259265" sldId="260"/>
        </pc:sldMkLst>
        <pc:spChg chg="mod">
          <ac:chgData name="Egyedi Lázár" userId="S::egyedi.lazar@blathy.info::8f9eaf6b-cc44-48cf-afe0-b8618d0f5124" providerId="AD" clId="Web-{1E2D6D80-7E87-4AAB-A302-691E37B40CA1}" dt="2025-09-22T11:05:18.170" v="369"/>
          <ac:spMkLst>
            <pc:docMk/>
            <pc:sldMk cId="831259265" sldId="260"/>
            <ac:spMk id="2" creationId="{C869DC5E-1CEA-DA70-BDD1-180E1E93F4D0}"/>
          </ac:spMkLst>
        </pc:spChg>
        <pc:spChg chg="del mod">
          <ac:chgData name="Egyedi Lázár" userId="S::egyedi.lazar@blathy.info::8f9eaf6b-cc44-48cf-afe0-b8618d0f5124" providerId="AD" clId="Web-{1E2D6D80-7E87-4AAB-A302-691E37B40CA1}" dt="2025-09-22T11:05:18.170" v="369"/>
          <ac:spMkLst>
            <pc:docMk/>
            <pc:sldMk cId="831259265" sldId="260"/>
            <ac:spMk id="3" creationId="{5D6F4D06-145A-4791-704C-1D34FECDCF39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18.170" v="369"/>
          <ac:spMkLst>
            <pc:docMk/>
            <pc:sldMk cId="831259265" sldId="260"/>
            <ac:spMk id="9" creationId="{2E442304-DDBD-4F7B-8017-36BCC863FB40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18.170" v="369"/>
          <ac:spMkLst>
            <pc:docMk/>
            <pc:sldMk cId="831259265" sldId="260"/>
            <ac:spMk id="11" creationId="{5E107275-3853-46FD-A241-DE4355A42675}"/>
          </ac:spMkLst>
        </pc:spChg>
        <pc:graphicFrameChg chg="add">
          <ac:chgData name="Egyedi Lázár" userId="S::egyedi.lazar@blathy.info::8f9eaf6b-cc44-48cf-afe0-b8618d0f5124" providerId="AD" clId="Web-{1E2D6D80-7E87-4AAB-A302-691E37B40CA1}" dt="2025-09-22T11:05:18.170" v="369"/>
          <ac:graphicFrameMkLst>
            <pc:docMk/>
            <pc:sldMk cId="831259265" sldId="260"/>
            <ac:graphicFrameMk id="5" creationId="{AB471BA5-D2AC-249D-4747-E70D4AA849C2}"/>
          </ac:graphicFrameMkLst>
        </pc:graphicFrameChg>
      </pc:sldChg>
      <pc:sldChg chg="addSp delSp modSp new mod setBg">
        <pc:chgData name="Egyedi Lázár" userId="S::egyedi.lazar@blathy.info::8f9eaf6b-cc44-48cf-afe0-b8618d0f5124" providerId="AD" clId="Web-{1E2D6D80-7E87-4AAB-A302-691E37B40CA1}" dt="2025-09-22T11:05:24.248" v="370"/>
        <pc:sldMkLst>
          <pc:docMk/>
          <pc:sldMk cId="448696583" sldId="261"/>
        </pc:sldMkLst>
        <pc:spChg chg="mod">
          <ac:chgData name="Egyedi Lázár" userId="S::egyedi.lazar@blathy.info::8f9eaf6b-cc44-48cf-afe0-b8618d0f5124" providerId="AD" clId="Web-{1E2D6D80-7E87-4AAB-A302-691E37B40CA1}" dt="2025-09-22T11:05:24.248" v="370"/>
          <ac:spMkLst>
            <pc:docMk/>
            <pc:sldMk cId="448696583" sldId="261"/>
            <ac:spMk id="2" creationId="{E3960944-6F7C-82CC-A02D-CED466D4B06D}"/>
          </ac:spMkLst>
        </pc:spChg>
        <pc:spChg chg="del mod">
          <ac:chgData name="Egyedi Lázár" userId="S::egyedi.lazar@blathy.info::8f9eaf6b-cc44-48cf-afe0-b8618d0f5124" providerId="AD" clId="Web-{1E2D6D80-7E87-4AAB-A302-691E37B40CA1}" dt="2025-09-22T11:05:24.248" v="370"/>
          <ac:spMkLst>
            <pc:docMk/>
            <pc:sldMk cId="448696583" sldId="261"/>
            <ac:spMk id="3" creationId="{01647C2C-C129-E86E-C81E-E3E5523A8B60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24.248" v="370"/>
          <ac:spMkLst>
            <pc:docMk/>
            <pc:sldMk cId="448696583" sldId="261"/>
            <ac:spMk id="10" creationId="{B50AB553-2A96-4A92-96F2-93548E096954}"/>
          </ac:spMkLst>
        </pc:spChg>
        <pc:graphicFrameChg chg="add">
          <ac:chgData name="Egyedi Lázár" userId="S::egyedi.lazar@blathy.info::8f9eaf6b-cc44-48cf-afe0-b8618d0f5124" providerId="AD" clId="Web-{1E2D6D80-7E87-4AAB-A302-691E37B40CA1}" dt="2025-09-22T11:05:24.248" v="370"/>
          <ac:graphicFrameMkLst>
            <pc:docMk/>
            <pc:sldMk cId="448696583" sldId="261"/>
            <ac:graphicFrameMk id="5" creationId="{7FFF5E27-C643-A646-1F82-3056CC6D97B0}"/>
          </ac:graphicFrameMkLst>
        </pc:graphicFrameChg>
        <pc:picChg chg="add">
          <ac:chgData name="Egyedi Lázár" userId="S::egyedi.lazar@blathy.info::8f9eaf6b-cc44-48cf-afe0-b8618d0f5124" providerId="AD" clId="Web-{1E2D6D80-7E87-4AAB-A302-691E37B40CA1}" dt="2025-09-22T11:05:24.248" v="370"/>
          <ac:picMkLst>
            <pc:docMk/>
            <pc:sldMk cId="448696583" sldId="261"/>
            <ac:picMk id="6" creationId="{8AAEF039-8BEE-5CD0-5D9C-A4CF5F182724}"/>
          </ac:picMkLst>
        </pc:picChg>
      </pc:sldChg>
      <pc:sldChg chg="addSp delSp modSp new mod setBg">
        <pc:chgData name="Egyedi Lázár" userId="S::egyedi.lazar@blathy.info::8f9eaf6b-cc44-48cf-afe0-b8618d0f5124" providerId="AD" clId="Web-{1E2D6D80-7E87-4AAB-A302-691E37B40CA1}" dt="2025-09-22T11:05:28.983" v="371"/>
        <pc:sldMkLst>
          <pc:docMk/>
          <pc:sldMk cId="52141988" sldId="262"/>
        </pc:sldMkLst>
        <pc:spChg chg="mod">
          <ac:chgData name="Egyedi Lázár" userId="S::egyedi.lazar@blathy.info::8f9eaf6b-cc44-48cf-afe0-b8618d0f5124" providerId="AD" clId="Web-{1E2D6D80-7E87-4AAB-A302-691E37B40CA1}" dt="2025-09-22T11:05:28.983" v="371"/>
          <ac:spMkLst>
            <pc:docMk/>
            <pc:sldMk cId="52141988" sldId="262"/>
            <ac:spMk id="2" creationId="{52C43E4A-EF12-31E7-9C38-C191B0B43BA6}"/>
          </ac:spMkLst>
        </pc:spChg>
        <pc:spChg chg="del mod">
          <ac:chgData name="Egyedi Lázár" userId="S::egyedi.lazar@blathy.info::8f9eaf6b-cc44-48cf-afe0-b8618d0f5124" providerId="AD" clId="Web-{1E2D6D80-7E87-4AAB-A302-691E37B40CA1}" dt="2025-09-22T11:05:28.983" v="371"/>
          <ac:spMkLst>
            <pc:docMk/>
            <pc:sldMk cId="52141988" sldId="262"/>
            <ac:spMk id="3" creationId="{65058F7D-0C02-AE66-3115-BB788B5D58FD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28.983" v="371"/>
          <ac:spMkLst>
            <pc:docMk/>
            <pc:sldMk cId="52141988" sldId="262"/>
            <ac:spMk id="9" creationId="{BACC6370-2D7E-4714-9D71-7542949D7D5D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28.983" v="371"/>
          <ac:spMkLst>
            <pc:docMk/>
            <pc:sldMk cId="52141988" sldId="262"/>
            <ac:spMk id="11" creationId="{F68B3F68-107C-434F-AA38-110D5EA91B85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28.983" v="371"/>
          <ac:spMkLst>
            <pc:docMk/>
            <pc:sldMk cId="52141988" sldId="262"/>
            <ac:spMk id="13" creationId="{AAD0DBB9-1A4B-4391-81D4-CB19F9AB918A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28.983" v="371"/>
          <ac:spMkLst>
            <pc:docMk/>
            <pc:sldMk cId="52141988" sldId="262"/>
            <ac:spMk id="15" creationId="{063BBA22-50EA-4C4D-BE05-F1CE4E63AA56}"/>
          </ac:spMkLst>
        </pc:spChg>
        <pc:graphicFrameChg chg="add">
          <ac:chgData name="Egyedi Lázár" userId="S::egyedi.lazar@blathy.info::8f9eaf6b-cc44-48cf-afe0-b8618d0f5124" providerId="AD" clId="Web-{1E2D6D80-7E87-4AAB-A302-691E37B40CA1}" dt="2025-09-22T11:05:28.983" v="371"/>
          <ac:graphicFrameMkLst>
            <pc:docMk/>
            <pc:sldMk cId="52141988" sldId="262"/>
            <ac:graphicFrameMk id="5" creationId="{99056D9A-1BC2-F114-FE24-261539E13A0E}"/>
          </ac:graphicFrameMkLst>
        </pc:graphicFrameChg>
      </pc:sldChg>
      <pc:sldChg chg="addSp delSp modSp new mod setBg">
        <pc:chgData name="Egyedi Lázár" userId="S::egyedi.lazar@blathy.info::8f9eaf6b-cc44-48cf-afe0-b8618d0f5124" providerId="AD" clId="Web-{1E2D6D80-7E87-4AAB-A302-691E37B40CA1}" dt="2025-09-22T11:05:36.717" v="374"/>
        <pc:sldMkLst>
          <pc:docMk/>
          <pc:sldMk cId="669708681" sldId="263"/>
        </pc:sldMkLst>
        <pc:spChg chg="mod">
          <ac:chgData name="Egyedi Lázár" userId="S::egyedi.lazar@blathy.info::8f9eaf6b-cc44-48cf-afe0-b8618d0f5124" providerId="AD" clId="Web-{1E2D6D80-7E87-4AAB-A302-691E37B40CA1}" dt="2025-09-22T11:05:36.717" v="374"/>
          <ac:spMkLst>
            <pc:docMk/>
            <pc:sldMk cId="669708681" sldId="263"/>
            <ac:spMk id="2" creationId="{59A7C9A2-2F7D-24A8-92C8-24CDE442A55A}"/>
          </ac:spMkLst>
        </pc:spChg>
        <pc:spChg chg="mod">
          <ac:chgData name="Egyedi Lázár" userId="S::egyedi.lazar@blathy.info::8f9eaf6b-cc44-48cf-afe0-b8618d0f5124" providerId="AD" clId="Web-{1E2D6D80-7E87-4AAB-A302-691E37B40CA1}" dt="2025-09-22T11:05:36.717" v="374"/>
          <ac:spMkLst>
            <pc:docMk/>
            <pc:sldMk cId="669708681" sldId="263"/>
            <ac:spMk id="3" creationId="{FF1184A3-6320-C321-4165-39F24E7B155A}"/>
          </ac:spMkLst>
        </pc:spChg>
        <pc:spChg chg="add del">
          <ac:chgData name="Egyedi Lázár" userId="S::egyedi.lazar@blathy.info::8f9eaf6b-cc44-48cf-afe0-b8618d0f5124" providerId="AD" clId="Web-{1E2D6D80-7E87-4AAB-A302-691E37B40CA1}" dt="2025-09-22T11:05:36.686" v="373"/>
          <ac:spMkLst>
            <pc:docMk/>
            <pc:sldMk cId="669708681" sldId="263"/>
            <ac:spMk id="8" creationId="{934F1179-B481-4F9E-BCA3-AFB972070F83}"/>
          </ac:spMkLst>
        </pc:spChg>
        <pc:spChg chg="add del">
          <ac:chgData name="Egyedi Lázár" userId="S::egyedi.lazar@blathy.info::8f9eaf6b-cc44-48cf-afe0-b8618d0f5124" providerId="AD" clId="Web-{1E2D6D80-7E87-4AAB-A302-691E37B40CA1}" dt="2025-09-22T11:05:36.686" v="373"/>
          <ac:spMkLst>
            <pc:docMk/>
            <pc:sldMk cId="669708681" sldId="263"/>
            <ac:spMk id="10" creationId="{827DC2C4-B485-428A-BF4A-472D2967F47F}"/>
          </ac:spMkLst>
        </pc:spChg>
        <pc:spChg chg="add del">
          <ac:chgData name="Egyedi Lázár" userId="S::egyedi.lazar@blathy.info::8f9eaf6b-cc44-48cf-afe0-b8618d0f5124" providerId="AD" clId="Web-{1E2D6D80-7E87-4AAB-A302-691E37B40CA1}" dt="2025-09-22T11:05:36.686" v="373"/>
          <ac:spMkLst>
            <pc:docMk/>
            <pc:sldMk cId="669708681" sldId="263"/>
            <ac:spMk id="12" creationId="{EE04B5EB-F158-4507-90DD-BD23620C7CC9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36.717" v="374"/>
          <ac:spMkLst>
            <pc:docMk/>
            <pc:sldMk cId="669708681" sldId="263"/>
            <ac:spMk id="14" creationId="{AEA7509D-F04F-40CB-A0B3-EEF16499CC9F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36.717" v="374"/>
          <ac:spMkLst>
            <pc:docMk/>
            <pc:sldMk cId="669708681" sldId="263"/>
            <ac:spMk id="15" creationId="{1A3C89F8-0D2F-47FF-B903-151248265F47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36.717" v="374"/>
          <ac:spMkLst>
            <pc:docMk/>
            <pc:sldMk cId="669708681" sldId="263"/>
            <ac:spMk id="17" creationId="{C5CB530E-515E-412C-9DF1-5F8FFBD6F383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36.717" v="374"/>
          <ac:spMkLst>
            <pc:docMk/>
            <pc:sldMk cId="669708681" sldId="263"/>
            <ac:spMk id="18" creationId="{508BEF50-7B1E-49A4-BC19-5F4F1D755E64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36.717" v="374"/>
          <ac:spMkLst>
            <pc:docMk/>
            <pc:sldMk cId="669708681" sldId="263"/>
            <ac:spMk id="19" creationId="{712D4376-A578-4FF1-94FC-245E7A6A489F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36.717" v="374"/>
          <ac:spMkLst>
            <pc:docMk/>
            <pc:sldMk cId="669708681" sldId="263"/>
            <ac:spMk id="20" creationId="{3FBAD350-5664-4811-A208-657FB882D350}"/>
          </ac:spMkLst>
        </pc:spChg>
        <pc:spChg chg="add">
          <ac:chgData name="Egyedi Lázár" userId="S::egyedi.lazar@blathy.info::8f9eaf6b-cc44-48cf-afe0-b8618d0f5124" providerId="AD" clId="Web-{1E2D6D80-7E87-4AAB-A302-691E37B40CA1}" dt="2025-09-22T11:05:36.717" v="374"/>
          <ac:spMkLst>
            <pc:docMk/>
            <pc:sldMk cId="669708681" sldId="263"/>
            <ac:spMk id="22" creationId="{C39ADB8F-D187-49D7-BDCF-C1B6DC727068}"/>
          </ac:spMkLst>
        </pc:spChg>
        <pc:cxnChg chg="add">
          <ac:chgData name="Egyedi Lázár" userId="S::egyedi.lazar@blathy.info::8f9eaf6b-cc44-48cf-afe0-b8618d0f5124" providerId="AD" clId="Web-{1E2D6D80-7E87-4AAB-A302-691E37B40CA1}" dt="2025-09-22T11:05:36.717" v="374"/>
          <ac:cxnSpMkLst>
            <pc:docMk/>
            <pc:sldMk cId="669708681" sldId="263"/>
            <ac:cxnSpMk id="16" creationId="{56020367-4FD5-4596-8E10-C5F095CD8DBF}"/>
          </ac:cxnSpMkLst>
        </pc:cxnChg>
      </pc:sldChg>
      <pc:sldChg chg="new del">
        <pc:chgData name="Egyedi Lázár" userId="S::egyedi.lazar@blathy.info::8f9eaf6b-cc44-48cf-afe0-b8618d0f5124" providerId="AD" clId="Web-{1E2D6D80-7E87-4AAB-A302-691E37B40CA1}" dt="2025-09-22T11:04:14.451" v="355"/>
        <pc:sldMkLst>
          <pc:docMk/>
          <pc:sldMk cId="3677639973" sldId="263"/>
        </pc:sldMkLst>
      </pc:sldChg>
      <pc:sldChg chg="modSp new">
        <pc:chgData name="Egyedi Lázár" userId="S::egyedi.lazar@blathy.info::8f9eaf6b-cc44-48cf-afe0-b8618d0f5124" providerId="AD" clId="Web-{1E2D6D80-7E87-4AAB-A302-691E37B40CA1}" dt="2025-09-22T11:09:14.338" v="380" actId="20577"/>
        <pc:sldMkLst>
          <pc:docMk/>
          <pc:sldMk cId="1104680992" sldId="264"/>
        </pc:sldMkLst>
        <pc:spChg chg="mod">
          <ac:chgData name="Egyedi Lázár" userId="S::egyedi.lazar@blathy.info::8f9eaf6b-cc44-48cf-afe0-b8618d0f5124" providerId="AD" clId="Web-{1E2D6D80-7E87-4AAB-A302-691E37B40CA1}" dt="2025-09-22T11:09:14.338" v="380" actId="20577"/>
          <ac:spMkLst>
            <pc:docMk/>
            <pc:sldMk cId="1104680992" sldId="264"/>
            <ac:spMk id="2" creationId="{4E772B28-478F-5B1B-50FE-29B157ECC6D8}"/>
          </ac:spMkLst>
        </pc:spChg>
      </pc:sldChg>
    </pc:docChg>
  </pc:docChgLst>
  <pc:docChgLst>
    <pc:chgData name="Egyedi Lázár" userId="S::egyedi.lazar@blathy.info::8f9eaf6b-cc44-48cf-afe0-b8618d0f5124" providerId="AD" clId="Web-{984D6894-1792-4872-BEDD-17A99B057BAD}"/>
    <pc:docChg chg="modSld">
      <pc:chgData name="Egyedi Lázár" userId="S::egyedi.lazar@blathy.info::8f9eaf6b-cc44-48cf-afe0-b8618d0f5124" providerId="AD" clId="Web-{984D6894-1792-4872-BEDD-17A99B057BAD}" dt="2025-09-22T11:12:18.248" v="43"/>
      <pc:docMkLst>
        <pc:docMk/>
      </pc:docMkLst>
      <pc:sldChg chg="addSp modSp mod setBg">
        <pc:chgData name="Egyedi Lázár" userId="S::egyedi.lazar@blathy.info::8f9eaf6b-cc44-48cf-afe0-b8618d0f5124" providerId="AD" clId="Web-{984D6894-1792-4872-BEDD-17A99B057BAD}" dt="2025-09-22T11:12:18.248" v="43"/>
        <pc:sldMkLst>
          <pc:docMk/>
          <pc:sldMk cId="1104680992" sldId="264"/>
        </pc:sldMkLst>
        <pc:spChg chg="mod">
          <ac:chgData name="Egyedi Lázár" userId="S::egyedi.lazar@blathy.info::8f9eaf6b-cc44-48cf-afe0-b8618d0f5124" providerId="AD" clId="Web-{984D6894-1792-4872-BEDD-17A99B057BAD}" dt="2025-09-22T11:12:18.248" v="43"/>
          <ac:spMkLst>
            <pc:docMk/>
            <pc:sldMk cId="1104680992" sldId="264"/>
            <ac:spMk id="2" creationId="{4E772B28-478F-5B1B-50FE-29B157ECC6D8}"/>
          </ac:spMkLst>
        </pc:spChg>
        <pc:spChg chg="mod">
          <ac:chgData name="Egyedi Lázár" userId="S::egyedi.lazar@blathy.info::8f9eaf6b-cc44-48cf-afe0-b8618d0f5124" providerId="AD" clId="Web-{984D6894-1792-4872-BEDD-17A99B057BAD}" dt="2025-09-22T11:12:18.248" v="43"/>
          <ac:spMkLst>
            <pc:docMk/>
            <pc:sldMk cId="1104680992" sldId="264"/>
            <ac:spMk id="3" creationId="{872FAD6F-C2E2-A5A2-EDB1-5C0F5DBBA34F}"/>
          </ac:spMkLst>
        </pc:spChg>
        <pc:spChg chg="add">
          <ac:chgData name="Egyedi Lázár" userId="S::egyedi.lazar@blathy.info::8f9eaf6b-cc44-48cf-afe0-b8618d0f5124" providerId="AD" clId="Web-{984D6894-1792-4872-BEDD-17A99B057BAD}" dt="2025-09-22T11:12:18.248" v="43"/>
          <ac:spMkLst>
            <pc:docMk/>
            <pc:sldMk cId="1104680992" sldId="264"/>
            <ac:spMk id="8" creationId="{C2554CA6-288E-4202-BC52-2E5A8F0C0AED}"/>
          </ac:spMkLst>
        </pc:spChg>
        <pc:spChg chg="add">
          <ac:chgData name="Egyedi Lázár" userId="S::egyedi.lazar@blathy.info::8f9eaf6b-cc44-48cf-afe0-b8618d0f5124" providerId="AD" clId="Web-{984D6894-1792-4872-BEDD-17A99B057BAD}" dt="2025-09-22T11:12:18.248" v="43"/>
          <ac:spMkLst>
            <pc:docMk/>
            <pc:sldMk cId="1104680992" sldId="264"/>
            <ac:spMk id="10" creationId="{B10BB131-AC8E-4A8E-A5D1-36260F720C3B}"/>
          </ac:spMkLst>
        </pc:spChg>
        <pc:spChg chg="add">
          <ac:chgData name="Egyedi Lázár" userId="S::egyedi.lazar@blathy.info::8f9eaf6b-cc44-48cf-afe0-b8618d0f5124" providerId="AD" clId="Web-{984D6894-1792-4872-BEDD-17A99B057BAD}" dt="2025-09-22T11:12:18.248" v="43"/>
          <ac:spMkLst>
            <pc:docMk/>
            <pc:sldMk cId="1104680992" sldId="264"/>
            <ac:spMk id="12" creationId="{5B7778FC-632E-4DCA-A7CB-0D7731CCF970}"/>
          </ac:spMkLst>
        </pc:spChg>
        <pc:spChg chg="add">
          <ac:chgData name="Egyedi Lázár" userId="S::egyedi.lazar@blathy.info::8f9eaf6b-cc44-48cf-afe0-b8618d0f5124" providerId="AD" clId="Web-{984D6894-1792-4872-BEDD-17A99B057BAD}" dt="2025-09-22T11:12:18.248" v="43"/>
          <ac:spMkLst>
            <pc:docMk/>
            <pc:sldMk cId="1104680992" sldId="264"/>
            <ac:spMk id="14" creationId="{FA23A907-97FB-4A8F-880A-DD77401C429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CA7630-E833-4906-BB5E-F787B9400F0E}" type="doc">
      <dgm:prSet loTypeId="urn:microsoft.com/office/officeart/2005/8/layout/matrix3" loCatId="matrix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9D3E7CC-DFBB-418E-9C54-AD61DBED6A3B}">
      <dgm:prSet/>
      <dgm:spPr/>
      <dgm:t>
        <a:bodyPr/>
        <a:lstStyle/>
        <a:p>
          <a:r>
            <a:rPr lang="hu-HU"/>
            <a:t>Kávégép készítése WPF-ben</a:t>
          </a:r>
          <a:endParaRPr lang="en-US"/>
        </a:p>
      </dgm:t>
    </dgm:pt>
    <dgm:pt modelId="{BCA701FD-66E6-42D0-8CC7-A39A453094FD}" type="parTrans" cxnId="{A10806F8-2B0E-4E85-B0C6-1B00F0FC5BCC}">
      <dgm:prSet/>
      <dgm:spPr/>
      <dgm:t>
        <a:bodyPr/>
        <a:lstStyle/>
        <a:p>
          <a:endParaRPr lang="en-US"/>
        </a:p>
      </dgm:t>
    </dgm:pt>
    <dgm:pt modelId="{60FB9460-7FF8-4E40-9CAC-C1E2037A7499}" type="sibTrans" cxnId="{A10806F8-2B0E-4E85-B0C6-1B00F0FC5BCC}">
      <dgm:prSet/>
      <dgm:spPr/>
      <dgm:t>
        <a:bodyPr/>
        <a:lstStyle/>
        <a:p>
          <a:endParaRPr lang="en-US"/>
        </a:p>
      </dgm:t>
    </dgm:pt>
    <dgm:pt modelId="{45327C6B-5FC0-4182-A376-920C7529AC72}">
      <dgm:prSet/>
      <dgm:spPr/>
      <dgm:t>
        <a:bodyPr/>
        <a:lstStyle/>
        <a:p>
          <a:r>
            <a:rPr lang="hu-HU"/>
            <a:t>Felhasználói dokumentáció készítés</a:t>
          </a:r>
          <a:endParaRPr lang="en-US"/>
        </a:p>
      </dgm:t>
    </dgm:pt>
    <dgm:pt modelId="{44AB88E5-61A8-4982-94B6-E0CDBF2C195A}" type="parTrans" cxnId="{400B80C7-43B3-4017-B7BD-D761F73F565D}">
      <dgm:prSet/>
      <dgm:spPr/>
      <dgm:t>
        <a:bodyPr/>
        <a:lstStyle/>
        <a:p>
          <a:endParaRPr lang="en-US"/>
        </a:p>
      </dgm:t>
    </dgm:pt>
    <dgm:pt modelId="{BAEF99F5-3C8E-4B0B-8FB6-17D732470D2D}" type="sibTrans" cxnId="{400B80C7-43B3-4017-B7BD-D761F73F565D}">
      <dgm:prSet/>
      <dgm:spPr/>
      <dgm:t>
        <a:bodyPr/>
        <a:lstStyle/>
        <a:p>
          <a:endParaRPr lang="en-US"/>
        </a:p>
      </dgm:t>
    </dgm:pt>
    <dgm:pt modelId="{B27B78AF-9A99-4FC1-98E6-FFDB4C76CDAF}">
      <dgm:prSet/>
      <dgm:spPr/>
      <dgm:t>
        <a:bodyPr/>
        <a:lstStyle/>
        <a:p>
          <a:r>
            <a:rPr lang="hu-HU"/>
            <a:t>Fejlesztői dokumentáció készítés</a:t>
          </a:r>
          <a:endParaRPr lang="en-US"/>
        </a:p>
      </dgm:t>
    </dgm:pt>
    <dgm:pt modelId="{FAD5C2FA-ED02-4385-8DA5-8913131086CF}" type="parTrans" cxnId="{E895946D-8F95-4281-9CB2-913D1A4E9737}">
      <dgm:prSet/>
      <dgm:spPr/>
      <dgm:t>
        <a:bodyPr/>
        <a:lstStyle/>
        <a:p>
          <a:endParaRPr lang="en-US"/>
        </a:p>
      </dgm:t>
    </dgm:pt>
    <dgm:pt modelId="{8628BCF8-719C-4ECA-8996-26D4DB45BEC7}" type="sibTrans" cxnId="{E895946D-8F95-4281-9CB2-913D1A4E9737}">
      <dgm:prSet/>
      <dgm:spPr/>
      <dgm:t>
        <a:bodyPr/>
        <a:lstStyle/>
        <a:p>
          <a:endParaRPr lang="en-US"/>
        </a:p>
      </dgm:t>
    </dgm:pt>
    <dgm:pt modelId="{C8732DED-D11F-4FDD-9613-EE288D0A32F9}">
      <dgm:prSet/>
      <dgm:spPr/>
      <dgm:t>
        <a:bodyPr/>
        <a:lstStyle/>
        <a:p>
          <a:r>
            <a:rPr lang="hu-HU"/>
            <a:t>Trello kitöltése</a:t>
          </a:r>
          <a:endParaRPr lang="en-US"/>
        </a:p>
      </dgm:t>
    </dgm:pt>
    <dgm:pt modelId="{2D965EF0-CBBB-4387-BC2C-521F0AC30AD1}" type="parTrans" cxnId="{4523E551-9DBE-4D37-9D05-55E29528C209}">
      <dgm:prSet/>
      <dgm:spPr/>
      <dgm:t>
        <a:bodyPr/>
        <a:lstStyle/>
        <a:p>
          <a:endParaRPr lang="en-US"/>
        </a:p>
      </dgm:t>
    </dgm:pt>
    <dgm:pt modelId="{65B50C3D-8266-4861-987D-F1C2785EB7C9}" type="sibTrans" cxnId="{4523E551-9DBE-4D37-9D05-55E29528C209}">
      <dgm:prSet/>
      <dgm:spPr/>
      <dgm:t>
        <a:bodyPr/>
        <a:lstStyle/>
        <a:p>
          <a:endParaRPr lang="en-US"/>
        </a:p>
      </dgm:t>
    </dgm:pt>
    <dgm:pt modelId="{A432FD70-2D05-4C27-8DDE-8269D38B6D7F}" type="pres">
      <dgm:prSet presAssocID="{F2CA7630-E833-4906-BB5E-F787B9400F0E}" presName="matrix" presStyleCnt="0">
        <dgm:presLayoutVars>
          <dgm:chMax val="1"/>
          <dgm:dir/>
          <dgm:resizeHandles val="exact"/>
        </dgm:presLayoutVars>
      </dgm:prSet>
      <dgm:spPr/>
    </dgm:pt>
    <dgm:pt modelId="{DAE5B206-CF80-438F-915F-C9DF12618C1F}" type="pres">
      <dgm:prSet presAssocID="{F2CA7630-E833-4906-BB5E-F787B9400F0E}" presName="diamond" presStyleLbl="bgShp" presStyleIdx="0" presStyleCnt="1"/>
      <dgm:spPr/>
    </dgm:pt>
    <dgm:pt modelId="{D6644C02-0E77-45DE-AEF5-6699846DD37A}" type="pres">
      <dgm:prSet presAssocID="{F2CA7630-E833-4906-BB5E-F787B9400F0E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E771363-E4CB-4AC1-B3C7-6EF7C45BDA09}" type="pres">
      <dgm:prSet presAssocID="{F2CA7630-E833-4906-BB5E-F787B9400F0E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77802BD-214E-405F-A122-16CD76ECCE13}" type="pres">
      <dgm:prSet presAssocID="{F2CA7630-E833-4906-BB5E-F787B9400F0E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43CAA57-E82A-4800-B2D0-4E81CE8A62A5}" type="pres">
      <dgm:prSet presAssocID="{F2CA7630-E833-4906-BB5E-F787B9400F0E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18C5E000-988B-4B76-B2AD-40C4399DEA8E}" type="presOf" srcId="{C8732DED-D11F-4FDD-9613-EE288D0A32F9}" destId="{A43CAA57-E82A-4800-B2D0-4E81CE8A62A5}" srcOrd="0" destOrd="0" presId="urn:microsoft.com/office/officeart/2005/8/layout/matrix3"/>
    <dgm:cxn modelId="{D93C8403-4ACC-4109-8349-120C15D4CA1E}" type="presOf" srcId="{F2CA7630-E833-4906-BB5E-F787B9400F0E}" destId="{A432FD70-2D05-4C27-8DDE-8269D38B6D7F}" srcOrd="0" destOrd="0" presId="urn:microsoft.com/office/officeart/2005/8/layout/matrix3"/>
    <dgm:cxn modelId="{E895946D-8F95-4281-9CB2-913D1A4E9737}" srcId="{F2CA7630-E833-4906-BB5E-F787B9400F0E}" destId="{B27B78AF-9A99-4FC1-98E6-FFDB4C76CDAF}" srcOrd="2" destOrd="0" parTransId="{FAD5C2FA-ED02-4385-8DA5-8913131086CF}" sibTransId="{8628BCF8-719C-4ECA-8996-26D4DB45BEC7}"/>
    <dgm:cxn modelId="{4523E551-9DBE-4D37-9D05-55E29528C209}" srcId="{F2CA7630-E833-4906-BB5E-F787B9400F0E}" destId="{C8732DED-D11F-4FDD-9613-EE288D0A32F9}" srcOrd="3" destOrd="0" parTransId="{2D965EF0-CBBB-4387-BC2C-521F0AC30AD1}" sibTransId="{65B50C3D-8266-4861-987D-F1C2785EB7C9}"/>
    <dgm:cxn modelId="{400B80C7-43B3-4017-B7BD-D761F73F565D}" srcId="{F2CA7630-E833-4906-BB5E-F787B9400F0E}" destId="{45327C6B-5FC0-4182-A376-920C7529AC72}" srcOrd="1" destOrd="0" parTransId="{44AB88E5-61A8-4982-94B6-E0CDBF2C195A}" sibTransId="{BAEF99F5-3C8E-4B0B-8FB6-17D732470D2D}"/>
    <dgm:cxn modelId="{4BF987D5-8571-4916-B880-BA2A682D2624}" type="presOf" srcId="{A9D3E7CC-DFBB-418E-9C54-AD61DBED6A3B}" destId="{D6644C02-0E77-45DE-AEF5-6699846DD37A}" srcOrd="0" destOrd="0" presId="urn:microsoft.com/office/officeart/2005/8/layout/matrix3"/>
    <dgm:cxn modelId="{E20DA9E4-4BB3-4EBD-8B47-EDD328572E62}" type="presOf" srcId="{B27B78AF-9A99-4FC1-98E6-FFDB4C76CDAF}" destId="{777802BD-214E-405F-A122-16CD76ECCE13}" srcOrd="0" destOrd="0" presId="urn:microsoft.com/office/officeart/2005/8/layout/matrix3"/>
    <dgm:cxn modelId="{0E3B0CEC-20FA-49A3-AF89-F173F3C73FC3}" type="presOf" srcId="{45327C6B-5FC0-4182-A376-920C7529AC72}" destId="{2E771363-E4CB-4AC1-B3C7-6EF7C45BDA09}" srcOrd="0" destOrd="0" presId="urn:microsoft.com/office/officeart/2005/8/layout/matrix3"/>
    <dgm:cxn modelId="{A10806F8-2B0E-4E85-B0C6-1B00F0FC5BCC}" srcId="{F2CA7630-E833-4906-BB5E-F787B9400F0E}" destId="{A9D3E7CC-DFBB-418E-9C54-AD61DBED6A3B}" srcOrd="0" destOrd="0" parTransId="{BCA701FD-66E6-42D0-8CC7-A39A453094FD}" sibTransId="{60FB9460-7FF8-4E40-9CAC-C1E2037A7499}"/>
    <dgm:cxn modelId="{84BF6013-1F40-4BF0-8D09-F874467BA64B}" type="presParOf" srcId="{A432FD70-2D05-4C27-8DDE-8269D38B6D7F}" destId="{DAE5B206-CF80-438F-915F-C9DF12618C1F}" srcOrd="0" destOrd="0" presId="urn:microsoft.com/office/officeart/2005/8/layout/matrix3"/>
    <dgm:cxn modelId="{C41157CD-79A6-4F94-8332-19B5907A8C48}" type="presParOf" srcId="{A432FD70-2D05-4C27-8DDE-8269D38B6D7F}" destId="{D6644C02-0E77-45DE-AEF5-6699846DD37A}" srcOrd="1" destOrd="0" presId="urn:microsoft.com/office/officeart/2005/8/layout/matrix3"/>
    <dgm:cxn modelId="{7C7CE7D9-E134-4904-A280-0B89AA79BBF0}" type="presParOf" srcId="{A432FD70-2D05-4C27-8DDE-8269D38B6D7F}" destId="{2E771363-E4CB-4AC1-B3C7-6EF7C45BDA09}" srcOrd="2" destOrd="0" presId="urn:microsoft.com/office/officeart/2005/8/layout/matrix3"/>
    <dgm:cxn modelId="{8D9D039D-E0FC-4392-B804-021DED240256}" type="presParOf" srcId="{A432FD70-2D05-4C27-8DDE-8269D38B6D7F}" destId="{777802BD-214E-405F-A122-16CD76ECCE13}" srcOrd="3" destOrd="0" presId="urn:microsoft.com/office/officeart/2005/8/layout/matrix3"/>
    <dgm:cxn modelId="{0F777F96-609D-4684-A5D0-5641D91229B6}" type="presParOf" srcId="{A432FD70-2D05-4C27-8DDE-8269D38B6D7F}" destId="{A43CAA57-E82A-4800-B2D0-4E81CE8A62A5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E10F4DE-0CA0-40C8-9F3D-BADC6325CE2B}" type="doc">
      <dgm:prSet loTypeId="urn:microsoft.com/office/officeart/2005/8/layout/hierarchy3" loCatId="hierarchy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9A3BB10-F668-4A87-8BFF-941C1B55ABBD}">
      <dgm:prSet/>
      <dgm:spPr/>
      <dgm:t>
        <a:bodyPr/>
        <a:lstStyle/>
        <a:p>
          <a:r>
            <a:rPr lang="hu-HU"/>
            <a:t>Trello regisztráció</a:t>
          </a:r>
          <a:endParaRPr lang="en-US"/>
        </a:p>
      </dgm:t>
    </dgm:pt>
    <dgm:pt modelId="{091ACF7C-5E5F-4A4A-921C-26B28B85CAFF}" type="parTrans" cxnId="{C3BC7091-7BAA-49E9-B157-F8C40C9C3F40}">
      <dgm:prSet/>
      <dgm:spPr/>
      <dgm:t>
        <a:bodyPr/>
        <a:lstStyle/>
        <a:p>
          <a:endParaRPr lang="en-US"/>
        </a:p>
      </dgm:t>
    </dgm:pt>
    <dgm:pt modelId="{BC9CB7E0-43DB-437F-B4C5-1FCE3F119D4B}" type="sibTrans" cxnId="{C3BC7091-7BAA-49E9-B157-F8C40C9C3F40}">
      <dgm:prSet/>
      <dgm:spPr/>
      <dgm:t>
        <a:bodyPr/>
        <a:lstStyle/>
        <a:p>
          <a:endParaRPr lang="en-US"/>
        </a:p>
      </dgm:t>
    </dgm:pt>
    <dgm:pt modelId="{4423C692-FC25-482A-9C00-FC25B66B1CC6}">
      <dgm:prSet/>
      <dgm:spPr/>
      <dgm:t>
        <a:bodyPr/>
        <a:lstStyle/>
        <a:p>
          <a:r>
            <a:rPr lang="hu-HU"/>
            <a:t>A kód felépítésének megbeszélése</a:t>
          </a:r>
          <a:endParaRPr lang="en-US"/>
        </a:p>
      </dgm:t>
    </dgm:pt>
    <dgm:pt modelId="{D11CACAD-C4DF-4887-9462-FA8DB42C8F67}" type="parTrans" cxnId="{5D414217-6860-4A15-B3CA-EC506685A7ED}">
      <dgm:prSet/>
      <dgm:spPr/>
      <dgm:t>
        <a:bodyPr/>
        <a:lstStyle/>
        <a:p>
          <a:endParaRPr lang="en-US"/>
        </a:p>
      </dgm:t>
    </dgm:pt>
    <dgm:pt modelId="{D03F35CC-8350-4EBC-AAE0-A1D0765E3684}" type="sibTrans" cxnId="{5D414217-6860-4A15-B3CA-EC506685A7ED}">
      <dgm:prSet/>
      <dgm:spPr/>
      <dgm:t>
        <a:bodyPr/>
        <a:lstStyle/>
        <a:p>
          <a:endParaRPr lang="en-US"/>
        </a:p>
      </dgm:t>
    </dgm:pt>
    <dgm:pt modelId="{2021FF92-8F97-42F3-AF42-D0B866CABE76}" type="pres">
      <dgm:prSet presAssocID="{EE10F4DE-0CA0-40C8-9F3D-BADC6325CE2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8D85C25-84AD-4F0E-89BD-D9E4E83D1399}" type="pres">
      <dgm:prSet presAssocID="{69A3BB10-F668-4A87-8BFF-941C1B55ABBD}" presName="root" presStyleCnt="0"/>
      <dgm:spPr/>
    </dgm:pt>
    <dgm:pt modelId="{46CA7ADF-3182-4E7E-AAE7-8E34EEFFD6A4}" type="pres">
      <dgm:prSet presAssocID="{69A3BB10-F668-4A87-8BFF-941C1B55ABBD}" presName="rootComposite" presStyleCnt="0"/>
      <dgm:spPr/>
    </dgm:pt>
    <dgm:pt modelId="{651DE024-8211-4883-895C-D7DFAACA016B}" type="pres">
      <dgm:prSet presAssocID="{69A3BB10-F668-4A87-8BFF-941C1B55ABBD}" presName="rootText" presStyleLbl="node1" presStyleIdx="0" presStyleCnt="2"/>
      <dgm:spPr/>
    </dgm:pt>
    <dgm:pt modelId="{2649B367-21BC-4BC5-8854-5656E0628CF5}" type="pres">
      <dgm:prSet presAssocID="{69A3BB10-F668-4A87-8BFF-941C1B55ABBD}" presName="rootConnector" presStyleLbl="node1" presStyleIdx="0" presStyleCnt="2"/>
      <dgm:spPr/>
    </dgm:pt>
    <dgm:pt modelId="{1403352A-8EF7-49E4-8C8C-F8620843DF9B}" type="pres">
      <dgm:prSet presAssocID="{69A3BB10-F668-4A87-8BFF-941C1B55ABBD}" presName="childShape" presStyleCnt="0"/>
      <dgm:spPr/>
    </dgm:pt>
    <dgm:pt modelId="{9EEAC7D7-B17E-4152-A623-A204D6F3D06D}" type="pres">
      <dgm:prSet presAssocID="{4423C692-FC25-482A-9C00-FC25B66B1CC6}" presName="root" presStyleCnt="0"/>
      <dgm:spPr/>
    </dgm:pt>
    <dgm:pt modelId="{7CD39177-5058-4D26-B394-693AA582FFFE}" type="pres">
      <dgm:prSet presAssocID="{4423C692-FC25-482A-9C00-FC25B66B1CC6}" presName="rootComposite" presStyleCnt="0"/>
      <dgm:spPr/>
    </dgm:pt>
    <dgm:pt modelId="{83C673AB-ADA8-4143-81E2-891E37609BED}" type="pres">
      <dgm:prSet presAssocID="{4423C692-FC25-482A-9C00-FC25B66B1CC6}" presName="rootText" presStyleLbl="node1" presStyleIdx="1" presStyleCnt="2"/>
      <dgm:spPr/>
    </dgm:pt>
    <dgm:pt modelId="{C90B2B50-0656-4309-A2D2-C543C55B417C}" type="pres">
      <dgm:prSet presAssocID="{4423C692-FC25-482A-9C00-FC25B66B1CC6}" presName="rootConnector" presStyleLbl="node1" presStyleIdx="1" presStyleCnt="2"/>
      <dgm:spPr/>
    </dgm:pt>
    <dgm:pt modelId="{87988BA8-F398-4D40-A9FF-DF2C6A1ADDF2}" type="pres">
      <dgm:prSet presAssocID="{4423C692-FC25-482A-9C00-FC25B66B1CC6}" presName="childShape" presStyleCnt="0"/>
      <dgm:spPr/>
    </dgm:pt>
  </dgm:ptLst>
  <dgm:cxnLst>
    <dgm:cxn modelId="{3D8B7401-CC42-4CF5-832F-ED8878521DA6}" type="presOf" srcId="{EE10F4DE-0CA0-40C8-9F3D-BADC6325CE2B}" destId="{2021FF92-8F97-42F3-AF42-D0B866CABE76}" srcOrd="0" destOrd="0" presId="urn:microsoft.com/office/officeart/2005/8/layout/hierarchy3"/>
    <dgm:cxn modelId="{69BDF101-636B-477E-AA68-31DDBE539F93}" type="presOf" srcId="{69A3BB10-F668-4A87-8BFF-941C1B55ABBD}" destId="{651DE024-8211-4883-895C-D7DFAACA016B}" srcOrd="0" destOrd="0" presId="urn:microsoft.com/office/officeart/2005/8/layout/hierarchy3"/>
    <dgm:cxn modelId="{5D414217-6860-4A15-B3CA-EC506685A7ED}" srcId="{EE10F4DE-0CA0-40C8-9F3D-BADC6325CE2B}" destId="{4423C692-FC25-482A-9C00-FC25B66B1CC6}" srcOrd="1" destOrd="0" parTransId="{D11CACAD-C4DF-4887-9462-FA8DB42C8F67}" sibTransId="{D03F35CC-8350-4EBC-AAE0-A1D0765E3684}"/>
    <dgm:cxn modelId="{5BB9995E-D770-48EB-9AE7-129E7EE9095F}" type="presOf" srcId="{69A3BB10-F668-4A87-8BFF-941C1B55ABBD}" destId="{2649B367-21BC-4BC5-8854-5656E0628CF5}" srcOrd="1" destOrd="0" presId="urn:microsoft.com/office/officeart/2005/8/layout/hierarchy3"/>
    <dgm:cxn modelId="{C3BC7091-7BAA-49E9-B157-F8C40C9C3F40}" srcId="{EE10F4DE-0CA0-40C8-9F3D-BADC6325CE2B}" destId="{69A3BB10-F668-4A87-8BFF-941C1B55ABBD}" srcOrd="0" destOrd="0" parTransId="{091ACF7C-5E5F-4A4A-921C-26B28B85CAFF}" sibTransId="{BC9CB7E0-43DB-437F-B4C5-1FCE3F119D4B}"/>
    <dgm:cxn modelId="{0E47D7BE-0C6B-47FE-B0C2-4B9D5B3B1178}" type="presOf" srcId="{4423C692-FC25-482A-9C00-FC25B66B1CC6}" destId="{83C673AB-ADA8-4143-81E2-891E37609BED}" srcOrd="0" destOrd="0" presId="urn:microsoft.com/office/officeart/2005/8/layout/hierarchy3"/>
    <dgm:cxn modelId="{138D7AEA-E5BB-4C46-A430-CC0778BCDE57}" type="presOf" srcId="{4423C692-FC25-482A-9C00-FC25B66B1CC6}" destId="{C90B2B50-0656-4309-A2D2-C543C55B417C}" srcOrd="1" destOrd="0" presId="urn:microsoft.com/office/officeart/2005/8/layout/hierarchy3"/>
    <dgm:cxn modelId="{A3EB65D7-07BB-46BB-9726-7F1BF094A157}" type="presParOf" srcId="{2021FF92-8F97-42F3-AF42-D0B866CABE76}" destId="{A8D85C25-84AD-4F0E-89BD-D9E4E83D1399}" srcOrd="0" destOrd="0" presId="urn:microsoft.com/office/officeart/2005/8/layout/hierarchy3"/>
    <dgm:cxn modelId="{70BBEB90-1820-4018-A565-D1419A91523A}" type="presParOf" srcId="{A8D85C25-84AD-4F0E-89BD-D9E4E83D1399}" destId="{46CA7ADF-3182-4E7E-AAE7-8E34EEFFD6A4}" srcOrd="0" destOrd="0" presId="urn:microsoft.com/office/officeart/2005/8/layout/hierarchy3"/>
    <dgm:cxn modelId="{002AAAAF-DB45-4F18-ABFC-2FE6080A7DDB}" type="presParOf" srcId="{46CA7ADF-3182-4E7E-AAE7-8E34EEFFD6A4}" destId="{651DE024-8211-4883-895C-D7DFAACA016B}" srcOrd="0" destOrd="0" presId="urn:microsoft.com/office/officeart/2005/8/layout/hierarchy3"/>
    <dgm:cxn modelId="{3BD16BCE-0854-4C3E-AA58-BFE6DEDCF381}" type="presParOf" srcId="{46CA7ADF-3182-4E7E-AAE7-8E34EEFFD6A4}" destId="{2649B367-21BC-4BC5-8854-5656E0628CF5}" srcOrd="1" destOrd="0" presId="urn:microsoft.com/office/officeart/2005/8/layout/hierarchy3"/>
    <dgm:cxn modelId="{754BED75-D992-4CBE-A913-B64479A4E3A8}" type="presParOf" srcId="{A8D85C25-84AD-4F0E-89BD-D9E4E83D1399}" destId="{1403352A-8EF7-49E4-8C8C-F8620843DF9B}" srcOrd="1" destOrd="0" presId="urn:microsoft.com/office/officeart/2005/8/layout/hierarchy3"/>
    <dgm:cxn modelId="{59B9EED7-21C8-434E-88FF-3D271B587790}" type="presParOf" srcId="{2021FF92-8F97-42F3-AF42-D0B866CABE76}" destId="{9EEAC7D7-B17E-4152-A623-A204D6F3D06D}" srcOrd="1" destOrd="0" presId="urn:microsoft.com/office/officeart/2005/8/layout/hierarchy3"/>
    <dgm:cxn modelId="{FF787E19-EABA-4715-8D5A-0399DE3F5170}" type="presParOf" srcId="{9EEAC7D7-B17E-4152-A623-A204D6F3D06D}" destId="{7CD39177-5058-4D26-B394-693AA582FFFE}" srcOrd="0" destOrd="0" presId="urn:microsoft.com/office/officeart/2005/8/layout/hierarchy3"/>
    <dgm:cxn modelId="{3993491E-6E81-466F-B05C-CE87F224B7DD}" type="presParOf" srcId="{7CD39177-5058-4D26-B394-693AA582FFFE}" destId="{83C673AB-ADA8-4143-81E2-891E37609BED}" srcOrd="0" destOrd="0" presId="urn:microsoft.com/office/officeart/2005/8/layout/hierarchy3"/>
    <dgm:cxn modelId="{BFC6B046-E0DF-45C6-AC15-5D3560C6B349}" type="presParOf" srcId="{7CD39177-5058-4D26-B394-693AA582FFFE}" destId="{C90B2B50-0656-4309-A2D2-C543C55B417C}" srcOrd="1" destOrd="0" presId="urn:microsoft.com/office/officeart/2005/8/layout/hierarchy3"/>
    <dgm:cxn modelId="{A0DA4FAF-13EA-4046-838D-845889CC9174}" type="presParOf" srcId="{9EEAC7D7-B17E-4152-A623-A204D6F3D06D}" destId="{87988BA8-F398-4D40-A9FF-DF2C6A1ADDF2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B9DC56-83E3-49CB-964E-3D80C43CF3A6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8C42714-2501-42D9-B1CA-0C859FE98C18}">
      <dgm:prSet/>
      <dgm:spPr/>
      <dgm:t>
        <a:bodyPr/>
        <a:lstStyle/>
        <a:p>
          <a:r>
            <a:rPr lang="hu-HU"/>
            <a:t>Paint-ben vázlat</a:t>
          </a:r>
          <a:endParaRPr lang="en-US"/>
        </a:p>
      </dgm:t>
    </dgm:pt>
    <dgm:pt modelId="{0114B3AE-0A3A-406B-9C39-833F3EF7E048}" type="parTrans" cxnId="{D8B48A6A-8553-4CCC-8283-3E65A23D7E14}">
      <dgm:prSet/>
      <dgm:spPr/>
      <dgm:t>
        <a:bodyPr/>
        <a:lstStyle/>
        <a:p>
          <a:endParaRPr lang="en-US"/>
        </a:p>
      </dgm:t>
    </dgm:pt>
    <dgm:pt modelId="{90D594F2-F0EB-428F-B9C9-3624D13C7332}" type="sibTrans" cxnId="{D8B48A6A-8553-4CCC-8283-3E65A23D7E14}">
      <dgm:prSet/>
      <dgm:spPr/>
      <dgm:t>
        <a:bodyPr/>
        <a:lstStyle/>
        <a:p>
          <a:endParaRPr lang="en-US"/>
        </a:p>
      </dgm:t>
    </dgm:pt>
    <dgm:pt modelId="{5FD87700-6119-4163-82C1-0A8EE5914EAA}">
      <dgm:prSet/>
      <dgm:spPr/>
      <dgm:t>
        <a:bodyPr/>
        <a:lstStyle/>
        <a:p>
          <a:r>
            <a:rPr lang="hu-HU"/>
            <a:t>Visual stúdió kódban megtervezés és megírás</a:t>
          </a:r>
          <a:endParaRPr lang="en-US"/>
        </a:p>
      </dgm:t>
    </dgm:pt>
    <dgm:pt modelId="{17C1A3EE-F7B7-458D-9AFA-1364938448D3}" type="parTrans" cxnId="{59A81352-AEA1-463A-B4A5-1B21F0090984}">
      <dgm:prSet/>
      <dgm:spPr/>
      <dgm:t>
        <a:bodyPr/>
        <a:lstStyle/>
        <a:p>
          <a:endParaRPr lang="en-US"/>
        </a:p>
      </dgm:t>
    </dgm:pt>
    <dgm:pt modelId="{76FDF31B-472B-41E5-AB33-A69F1E990730}" type="sibTrans" cxnId="{59A81352-AEA1-463A-B4A5-1B21F0090984}">
      <dgm:prSet/>
      <dgm:spPr/>
      <dgm:t>
        <a:bodyPr/>
        <a:lstStyle/>
        <a:p>
          <a:endParaRPr lang="en-US"/>
        </a:p>
      </dgm:t>
    </dgm:pt>
    <dgm:pt modelId="{8D662702-1A04-4804-829C-3E1212374B2C}" type="pres">
      <dgm:prSet presAssocID="{A7B9DC56-83E3-49CB-964E-3D80C43CF3A6}" presName="linear" presStyleCnt="0">
        <dgm:presLayoutVars>
          <dgm:animLvl val="lvl"/>
          <dgm:resizeHandles val="exact"/>
        </dgm:presLayoutVars>
      </dgm:prSet>
      <dgm:spPr/>
    </dgm:pt>
    <dgm:pt modelId="{74A1C538-D8ED-46D9-AD77-CBE251EB7EA1}" type="pres">
      <dgm:prSet presAssocID="{78C42714-2501-42D9-B1CA-0C859FE98C1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D8176F9-2D88-4915-9C8C-149F2C7D8E5E}" type="pres">
      <dgm:prSet presAssocID="{90D594F2-F0EB-428F-B9C9-3624D13C7332}" presName="spacer" presStyleCnt="0"/>
      <dgm:spPr/>
    </dgm:pt>
    <dgm:pt modelId="{1D3DF3D9-A89D-4963-9C42-31E696F1A671}" type="pres">
      <dgm:prSet presAssocID="{5FD87700-6119-4163-82C1-0A8EE5914EA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85FDC822-3075-48A2-8468-33ED45791481}" type="presOf" srcId="{5FD87700-6119-4163-82C1-0A8EE5914EAA}" destId="{1D3DF3D9-A89D-4963-9C42-31E696F1A671}" srcOrd="0" destOrd="0" presId="urn:microsoft.com/office/officeart/2005/8/layout/vList2"/>
    <dgm:cxn modelId="{328AC740-CE55-4FD9-90B2-6A1A21EB804F}" type="presOf" srcId="{A7B9DC56-83E3-49CB-964E-3D80C43CF3A6}" destId="{8D662702-1A04-4804-829C-3E1212374B2C}" srcOrd="0" destOrd="0" presId="urn:microsoft.com/office/officeart/2005/8/layout/vList2"/>
    <dgm:cxn modelId="{13A88742-08C5-445C-9CD4-51A0F19062A5}" type="presOf" srcId="{78C42714-2501-42D9-B1CA-0C859FE98C18}" destId="{74A1C538-D8ED-46D9-AD77-CBE251EB7EA1}" srcOrd="0" destOrd="0" presId="urn:microsoft.com/office/officeart/2005/8/layout/vList2"/>
    <dgm:cxn modelId="{D8B48A6A-8553-4CCC-8283-3E65A23D7E14}" srcId="{A7B9DC56-83E3-49CB-964E-3D80C43CF3A6}" destId="{78C42714-2501-42D9-B1CA-0C859FE98C18}" srcOrd="0" destOrd="0" parTransId="{0114B3AE-0A3A-406B-9C39-833F3EF7E048}" sibTransId="{90D594F2-F0EB-428F-B9C9-3624D13C7332}"/>
    <dgm:cxn modelId="{59A81352-AEA1-463A-B4A5-1B21F0090984}" srcId="{A7B9DC56-83E3-49CB-964E-3D80C43CF3A6}" destId="{5FD87700-6119-4163-82C1-0A8EE5914EAA}" srcOrd="1" destOrd="0" parTransId="{17C1A3EE-F7B7-458D-9AFA-1364938448D3}" sibTransId="{76FDF31B-472B-41E5-AB33-A69F1E990730}"/>
    <dgm:cxn modelId="{6BAC5B4B-B3AE-4696-AFFB-EC4736EA3E81}" type="presParOf" srcId="{8D662702-1A04-4804-829C-3E1212374B2C}" destId="{74A1C538-D8ED-46D9-AD77-CBE251EB7EA1}" srcOrd="0" destOrd="0" presId="urn:microsoft.com/office/officeart/2005/8/layout/vList2"/>
    <dgm:cxn modelId="{41B6AA27-936B-46DB-BEF6-666099750986}" type="presParOf" srcId="{8D662702-1A04-4804-829C-3E1212374B2C}" destId="{1D8176F9-2D88-4915-9C8C-149F2C7D8E5E}" srcOrd="1" destOrd="0" presId="urn:microsoft.com/office/officeart/2005/8/layout/vList2"/>
    <dgm:cxn modelId="{5075F9F7-021C-4373-A953-4249C5EF1380}" type="presParOf" srcId="{8D662702-1A04-4804-829C-3E1212374B2C}" destId="{1D3DF3D9-A89D-4963-9C42-31E696F1A67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161123F-235C-4220-B218-23958412664C}" type="doc">
      <dgm:prSet loTypeId="urn:microsoft.com/office/officeart/2008/layout/AlternatingHexagons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3A479C69-0810-45CE-8DE1-0E8BF0B22DE0}">
      <dgm:prSet/>
      <dgm:spPr/>
      <dgm:t>
        <a:bodyPr/>
        <a:lstStyle/>
        <a:p>
          <a:r>
            <a:rPr lang="hu-HU"/>
            <a:t>Visual studioban megírtuk a kódot</a:t>
          </a:r>
          <a:endParaRPr lang="en-US"/>
        </a:p>
      </dgm:t>
    </dgm:pt>
    <dgm:pt modelId="{B1FEED24-C3F1-4B37-B0D1-7D3F2A0AE49D}" type="parTrans" cxnId="{802B5491-B4FB-4EBC-B9E5-DA86B8CD148E}">
      <dgm:prSet/>
      <dgm:spPr/>
      <dgm:t>
        <a:bodyPr/>
        <a:lstStyle/>
        <a:p>
          <a:endParaRPr lang="en-US"/>
        </a:p>
      </dgm:t>
    </dgm:pt>
    <dgm:pt modelId="{B3C41353-AB6B-4EDE-A085-DA6767763ED9}" type="sibTrans" cxnId="{802B5491-B4FB-4EBC-B9E5-DA86B8CD148E}">
      <dgm:prSet/>
      <dgm:spPr/>
      <dgm:t>
        <a:bodyPr/>
        <a:lstStyle/>
        <a:p>
          <a:endParaRPr lang="en-US"/>
        </a:p>
      </dgm:t>
    </dgm:pt>
    <dgm:pt modelId="{519166BE-41F2-44B4-80E8-B5D6C2922C80}">
      <dgm:prSet/>
      <dgm:spPr/>
      <dgm:t>
        <a:bodyPr/>
        <a:lstStyle/>
        <a:p>
          <a:r>
            <a:rPr lang="hu-HU"/>
            <a:t>Neten utánnanéztünk amit nem tudtunk</a:t>
          </a:r>
          <a:endParaRPr lang="en-US"/>
        </a:p>
      </dgm:t>
    </dgm:pt>
    <dgm:pt modelId="{948D12E5-AFCA-43D7-98EA-9C241AF923B0}" type="parTrans" cxnId="{67BDEF2E-9680-43B5-8B6F-302150EBE068}">
      <dgm:prSet/>
      <dgm:spPr/>
      <dgm:t>
        <a:bodyPr/>
        <a:lstStyle/>
        <a:p>
          <a:endParaRPr lang="en-US"/>
        </a:p>
      </dgm:t>
    </dgm:pt>
    <dgm:pt modelId="{48BA485D-452A-4474-8FDF-167139293583}" type="sibTrans" cxnId="{67BDEF2E-9680-43B5-8B6F-302150EBE068}">
      <dgm:prSet/>
      <dgm:spPr/>
      <dgm:t>
        <a:bodyPr/>
        <a:lstStyle/>
        <a:p>
          <a:endParaRPr lang="en-US"/>
        </a:p>
      </dgm:t>
    </dgm:pt>
    <dgm:pt modelId="{461F4A8A-A9D6-4C13-B341-EE98CFD490C4}" type="pres">
      <dgm:prSet presAssocID="{7161123F-235C-4220-B218-23958412664C}" presName="Name0" presStyleCnt="0">
        <dgm:presLayoutVars>
          <dgm:chMax/>
          <dgm:chPref/>
          <dgm:dir/>
          <dgm:animLvl val="lvl"/>
        </dgm:presLayoutVars>
      </dgm:prSet>
      <dgm:spPr/>
    </dgm:pt>
    <dgm:pt modelId="{D214B23A-6487-40D2-B79F-947E3F9AEB93}" type="pres">
      <dgm:prSet presAssocID="{3A479C69-0810-45CE-8DE1-0E8BF0B22DE0}" presName="composite" presStyleCnt="0"/>
      <dgm:spPr/>
    </dgm:pt>
    <dgm:pt modelId="{673664D6-B9C1-4BE9-93F3-2BFE2F28C69E}" type="pres">
      <dgm:prSet presAssocID="{3A479C69-0810-45CE-8DE1-0E8BF0B22DE0}" presName="Parent1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66E2B8C7-5757-495B-ABA1-7406A3BDADFB}" type="pres">
      <dgm:prSet presAssocID="{3A479C69-0810-45CE-8DE1-0E8BF0B22DE0}" presName="Childtext1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7BCFF97E-9AFB-4BA8-8508-DD5608F2C5D5}" type="pres">
      <dgm:prSet presAssocID="{3A479C69-0810-45CE-8DE1-0E8BF0B22DE0}" presName="BalanceSpacing" presStyleCnt="0"/>
      <dgm:spPr/>
    </dgm:pt>
    <dgm:pt modelId="{F2FACB40-1917-4C42-82F4-59A99DCCA97F}" type="pres">
      <dgm:prSet presAssocID="{3A479C69-0810-45CE-8DE1-0E8BF0B22DE0}" presName="BalanceSpacing1" presStyleCnt="0"/>
      <dgm:spPr/>
    </dgm:pt>
    <dgm:pt modelId="{4289D8A5-258E-4091-BEAC-FF9F84280238}" type="pres">
      <dgm:prSet presAssocID="{B3C41353-AB6B-4EDE-A085-DA6767763ED9}" presName="Accent1Text" presStyleLbl="node1" presStyleIdx="1" presStyleCnt="4"/>
      <dgm:spPr/>
    </dgm:pt>
    <dgm:pt modelId="{89A11228-80A7-4245-BB72-1662AB2A894D}" type="pres">
      <dgm:prSet presAssocID="{B3C41353-AB6B-4EDE-A085-DA6767763ED9}" presName="spaceBetweenRectangles" presStyleCnt="0"/>
      <dgm:spPr/>
    </dgm:pt>
    <dgm:pt modelId="{75335C2C-54B8-49E4-A351-56B2A25B8404}" type="pres">
      <dgm:prSet presAssocID="{519166BE-41F2-44B4-80E8-B5D6C2922C80}" presName="composite" presStyleCnt="0"/>
      <dgm:spPr/>
    </dgm:pt>
    <dgm:pt modelId="{28B9E826-06FA-4376-9635-F83B8A5B0F39}" type="pres">
      <dgm:prSet presAssocID="{519166BE-41F2-44B4-80E8-B5D6C2922C80}" presName="Parent1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13A1D30E-90C2-4AE0-9050-B3ABB017E34A}" type="pres">
      <dgm:prSet presAssocID="{519166BE-41F2-44B4-80E8-B5D6C2922C80}" presName="Childtext1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9F121336-1C70-486E-BA97-A47890C11868}" type="pres">
      <dgm:prSet presAssocID="{519166BE-41F2-44B4-80E8-B5D6C2922C80}" presName="BalanceSpacing" presStyleCnt="0"/>
      <dgm:spPr/>
    </dgm:pt>
    <dgm:pt modelId="{D99B3D94-AAFB-4DF4-8726-FF1D47817A07}" type="pres">
      <dgm:prSet presAssocID="{519166BE-41F2-44B4-80E8-B5D6C2922C80}" presName="BalanceSpacing1" presStyleCnt="0"/>
      <dgm:spPr/>
    </dgm:pt>
    <dgm:pt modelId="{CBE9D51A-769B-4476-B950-0BC71BB8B079}" type="pres">
      <dgm:prSet presAssocID="{48BA485D-452A-4474-8FDF-167139293583}" presName="Accent1Text" presStyleLbl="node1" presStyleIdx="3" presStyleCnt="4"/>
      <dgm:spPr/>
    </dgm:pt>
  </dgm:ptLst>
  <dgm:cxnLst>
    <dgm:cxn modelId="{A2D0ED18-AFB3-4B56-B807-034449A7E5FA}" type="presOf" srcId="{7161123F-235C-4220-B218-23958412664C}" destId="{461F4A8A-A9D6-4C13-B341-EE98CFD490C4}" srcOrd="0" destOrd="0" presId="urn:microsoft.com/office/officeart/2008/layout/AlternatingHexagons"/>
    <dgm:cxn modelId="{67BDEF2E-9680-43B5-8B6F-302150EBE068}" srcId="{7161123F-235C-4220-B218-23958412664C}" destId="{519166BE-41F2-44B4-80E8-B5D6C2922C80}" srcOrd="1" destOrd="0" parTransId="{948D12E5-AFCA-43D7-98EA-9C241AF923B0}" sibTransId="{48BA485D-452A-4474-8FDF-167139293583}"/>
    <dgm:cxn modelId="{EA2F6D40-8D48-4D18-9A34-B94883099492}" type="presOf" srcId="{519166BE-41F2-44B4-80E8-B5D6C2922C80}" destId="{28B9E826-06FA-4376-9635-F83B8A5B0F39}" srcOrd="0" destOrd="0" presId="urn:microsoft.com/office/officeart/2008/layout/AlternatingHexagons"/>
    <dgm:cxn modelId="{EE64FD50-F370-46F1-9296-D6647A42CF78}" type="presOf" srcId="{B3C41353-AB6B-4EDE-A085-DA6767763ED9}" destId="{4289D8A5-258E-4091-BEAC-FF9F84280238}" srcOrd="0" destOrd="0" presId="urn:microsoft.com/office/officeart/2008/layout/AlternatingHexagons"/>
    <dgm:cxn modelId="{88385F79-AE03-431F-B490-824F5E6C8620}" type="presOf" srcId="{3A479C69-0810-45CE-8DE1-0E8BF0B22DE0}" destId="{673664D6-B9C1-4BE9-93F3-2BFE2F28C69E}" srcOrd="0" destOrd="0" presId="urn:microsoft.com/office/officeart/2008/layout/AlternatingHexagons"/>
    <dgm:cxn modelId="{802B5491-B4FB-4EBC-B9E5-DA86B8CD148E}" srcId="{7161123F-235C-4220-B218-23958412664C}" destId="{3A479C69-0810-45CE-8DE1-0E8BF0B22DE0}" srcOrd="0" destOrd="0" parTransId="{B1FEED24-C3F1-4B37-B0D1-7D3F2A0AE49D}" sibTransId="{B3C41353-AB6B-4EDE-A085-DA6767763ED9}"/>
    <dgm:cxn modelId="{B7979198-631A-40BD-A36A-B8C0A6023306}" type="presOf" srcId="{48BA485D-452A-4474-8FDF-167139293583}" destId="{CBE9D51A-769B-4476-B950-0BC71BB8B079}" srcOrd="0" destOrd="0" presId="urn:microsoft.com/office/officeart/2008/layout/AlternatingHexagons"/>
    <dgm:cxn modelId="{9D86B0BA-0A0F-49D9-9055-4188DC675481}" type="presParOf" srcId="{461F4A8A-A9D6-4C13-B341-EE98CFD490C4}" destId="{D214B23A-6487-40D2-B79F-947E3F9AEB93}" srcOrd="0" destOrd="0" presId="urn:microsoft.com/office/officeart/2008/layout/AlternatingHexagons"/>
    <dgm:cxn modelId="{7B12D600-6F3C-4265-B2D3-7E4DAE12E606}" type="presParOf" srcId="{D214B23A-6487-40D2-B79F-947E3F9AEB93}" destId="{673664D6-B9C1-4BE9-93F3-2BFE2F28C69E}" srcOrd="0" destOrd="0" presId="urn:microsoft.com/office/officeart/2008/layout/AlternatingHexagons"/>
    <dgm:cxn modelId="{BEA36F38-69E5-4878-88B0-A04459F4E66D}" type="presParOf" srcId="{D214B23A-6487-40D2-B79F-947E3F9AEB93}" destId="{66E2B8C7-5757-495B-ABA1-7406A3BDADFB}" srcOrd="1" destOrd="0" presId="urn:microsoft.com/office/officeart/2008/layout/AlternatingHexagons"/>
    <dgm:cxn modelId="{F9E0E2FD-DB0A-473F-96B8-68E5A01596D1}" type="presParOf" srcId="{D214B23A-6487-40D2-B79F-947E3F9AEB93}" destId="{7BCFF97E-9AFB-4BA8-8508-DD5608F2C5D5}" srcOrd="2" destOrd="0" presId="urn:microsoft.com/office/officeart/2008/layout/AlternatingHexagons"/>
    <dgm:cxn modelId="{B3124D60-DACC-4452-A6E3-6532DA34912F}" type="presParOf" srcId="{D214B23A-6487-40D2-B79F-947E3F9AEB93}" destId="{F2FACB40-1917-4C42-82F4-59A99DCCA97F}" srcOrd="3" destOrd="0" presId="urn:microsoft.com/office/officeart/2008/layout/AlternatingHexagons"/>
    <dgm:cxn modelId="{E22B3B6B-ADD7-44AA-88A6-4E3867D10094}" type="presParOf" srcId="{D214B23A-6487-40D2-B79F-947E3F9AEB93}" destId="{4289D8A5-258E-4091-BEAC-FF9F84280238}" srcOrd="4" destOrd="0" presId="urn:microsoft.com/office/officeart/2008/layout/AlternatingHexagons"/>
    <dgm:cxn modelId="{FAAD4B6A-22BC-4967-A434-94471E7ABAA6}" type="presParOf" srcId="{461F4A8A-A9D6-4C13-B341-EE98CFD490C4}" destId="{89A11228-80A7-4245-BB72-1662AB2A894D}" srcOrd="1" destOrd="0" presId="urn:microsoft.com/office/officeart/2008/layout/AlternatingHexagons"/>
    <dgm:cxn modelId="{99A0E952-9101-4F7D-A1B9-C3911EE1EA8D}" type="presParOf" srcId="{461F4A8A-A9D6-4C13-B341-EE98CFD490C4}" destId="{75335C2C-54B8-49E4-A351-56B2A25B8404}" srcOrd="2" destOrd="0" presId="urn:microsoft.com/office/officeart/2008/layout/AlternatingHexagons"/>
    <dgm:cxn modelId="{CF1D708B-46A4-4FE4-9C47-8676CCBB2FCF}" type="presParOf" srcId="{75335C2C-54B8-49E4-A351-56B2A25B8404}" destId="{28B9E826-06FA-4376-9635-F83B8A5B0F39}" srcOrd="0" destOrd="0" presId="urn:microsoft.com/office/officeart/2008/layout/AlternatingHexagons"/>
    <dgm:cxn modelId="{5FF85FAA-AFA4-4411-9DFE-D17C6A9E20E8}" type="presParOf" srcId="{75335C2C-54B8-49E4-A351-56B2A25B8404}" destId="{13A1D30E-90C2-4AE0-9050-B3ABB017E34A}" srcOrd="1" destOrd="0" presId="urn:microsoft.com/office/officeart/2008/layout/AlternatingHexagons"/>
    <dgm:cxn modelId="{D5FDC2F4-FD1B-4E16-90A6-BC275FF519D9}" type="presParOf" srcId="{75335C2C-54B8-49E4-A351-56B2A25B8404}" destId="{9F121336-1C70-486E-BA97-A47890C11868}" srcOrd="2" destOrd="0" presId="urn:microsoft.com/office/officeart/2008/layout/AlternatingHexagons"/>
    <dgm:cxn modelId="{9EC8818F-B3A5-4333-9B34-A8939CC0C3C6}" type="presParOf" srcId="{75335C2C-54B8-49E4-A351-56B2A25B8404}" destId="{D99B3D94-AAFB-4DF4-8726-FF1D47817A07}" srcOrd="3" destOrd="0" presId="urn:microsoft.com/office/officeart/2008/layout/AlternatingHexagons"/>
    <dgm:cxn modelId="{EC8FE00E-8EB6-4CC5-897E-B19877B00B7F}" type="presParOf" srcId="{75335C2C-54B8-49E4-A351-56B2A25B8404}" destId="{CBE9D51A-769B-4476-B950-0BC71BB8B079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358BE94-B132-4139-AFD0-2FBD0FB3EB34}" type="doc">
      <dgm:prSet loTypeId="urn:microsoft.com/office/officeart/2005/8/layout/orgChart1" loCatId="hierarchy" qsTypeId="urn:microsoft.com/office/officeart/2005/8/quickstyle/simple4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EF72CE19-683F-45D2-A26B-CADD38E07652}">
      <dgm:prSet/>
      <dgm:spPr/>
      <dgm:t>
        <a:bodyPr/>
        <a:lstStyle/>
        <a:p>
          <a:r>
            <a:rPr lang="hu-HU"/>
            <a:t>Lefutattuk a kódot</a:t>
          </a:r>
          <a:endParaRPr lang="en-US"/>
        </a:p>
      </dgm:t>
    </dgm:pt>
    <dgm:pt modelId="{BBE9E589-C7AE-4FC4-A2B6-ECCC0B0149A2}" type="parTrans" cxnId="{EE74ADF8-A8ED-4FDD-87A4-3FF3EB930B7A}">
      <dgm:prSet/>
      <dgm:spPr/>
      <dgm:t>
        <a:bodyPr/>
        <a:lstStyle/>
        <a:p>
          <a:endParaRPr lang="en-US"/>
        </a:p>
      </dgm:t>
    </dgm:pt>
    <dgm:pt modelId="{9B588C9F-0302-48F9-9CD3-4021F28ABA07}" type="sibTrans" cxnId="{EE74ADF8-A8ED-4FDD-87A4-3FF3EB930B7A}">
      <dgm:prSet/>
      <dgm:spPr/>
      <dgm:t>
        <a:bodyPr/>
        <a:lstStyle/>
        <a:p>
          <a:endParaRPr lang="en-US"/>
        </a:p>
      </dgm:t>
    </dgm:pt>
    <dgm:pt modelId="{E6D35038-D496-48C4-97E5-AD2CBA96D884}">
      <dgm:prSet/>
      <dgm:spPr/>
      <dgm:t>
        <a:bodyPr/>
        <a:lstStyle/>
        <a:p>
          <a:r>
            <a:rPr lang="hu-HU"/>
            <a:t>A hibákat kijavítottuk és még a grafikán változtattunk</a:t>
          </a:r>
          <a:endParaRPr lang="en-US"/>
        </a:p>
      </dgm:t>
    </dgm:pt>
    <dgm:pt modelId="{4DA1C6CA-D2F1-4D98-B5DF-491E2F168F22}" type="parTrans" cxnId="{4987F470-D715-4444-BB32-7DC1F97FE419}">
      <dgm:prSet/>
      <dgm:spPr/>
      <dgm:t>
        <a:bodyPr/>
        <a:lstStyle/>
        <a:p>
          <a:endParaRPr lang="en-US"/>
        </a:p>
      </dgm:t>
    </dgm:pt>
    <dgm:pt modelId="{9A6B1FF7-7596-4E61-8320-3AA189745CDE}" type="sibTrans" cxnId="{4987F470-D715-4444-BB32-7DC1F97FE419}">
      <dgm:prSet/>
      <dgm:spPr/>
      <dgm:t>
        <a:bodyPr/>
        <a:lstStyle/>
        <a:p>
          <a:endParaRPr lang="en-US"/>
        </a:p>
      </dgm:t>
    </dgm:pt>
    <dgm:pt modelId="{403884C5-DBA4-44E9-9671-7A0DD2FDB9EB}" type="pres">
      <dgm:prSet presAssocID="{F358BE94-B132-4139-AFD0-2FBD0FB3EB3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59BA15A-C146-48E9-A6DF-6B7A294D8F83}" type="pres">
      <dgm:prSet presAssocID="{EF72CE19-683F-45D2-A26B-CADD38E07652}" presName="hierRoot1" presStyleCnt="0">
        <dgm:presLayoutVars>
          <dgm:hierBranch val="init"/>
        </dgm:presLayoutVars>
      </dgm:prSet>
      <dgm:spPr/>
    </dgm:pt>
    <dgm:pt modelId="{CDD83EC3-F93C-4CA9-99B1-F0DE20ED9A8D}" type="pres">
      <dgm:prSet presAssocID="{EF72CE19-683F-45D2-A26B-CADD38E07652}" presName="rootComposite1" presStyleCnt="0"/>
      <dgm:spPr/>
    </dgm:pt>
    <dgm:pt modelId="{7C6B85AA-8253-40D1-BEB0-762A76F376AB}" type="pres">
      <dgm:prSet presAssocID="{EF72CE19-683F-45D2-A26B-CADD38E07652}" presName="rootText1" presStyleLbl="node0" presStyleIdx="0" presStyleCnt="2">
        <dgm:presLayoutVars>
          <dgm:chPref val="3"/>
        </dgm:presLayoutVars>
      </dgm:prSet>
      <dgm:spPr/>
    </dgm:pt>
    <dgm:pt modelId="{940B4CF7-B164-4CAA-82E4-C8567F54E068}" type="pres">
      <dgm:prSet presAssocID="{EF72CE19-683F-45D2-A26B-CADD38E07652}" presName="rootConnector1" presStyleLbl="node1" presStyleIdx="0" presStyleCnt="0"/>
      <dgm:spPr/>
    </dgm:pt>
    <dgm:pt modelId="{1B690211-82DA-4D24-9909-A031E17F9E0E}" type="pres">
      <dgm:prSet presAssocID="{EF72CE19-683F-45D2-A26B-CADD38E07652}" presName="hierChild2" presStyleCnt="0"/>
      <dgm:spPr/>
    </dgm:pt>
    <dgm:pt modelId="{28D7304D-7AAF-49BE-BFE5-A8E9594CA7C0}" type="pres">
      <dgm:prSet presAssocID="{EF72CE19-683F-45D2-A26B-CADD38E07652}" presName="hierChild3" presStyleCnt="0"/>
      <dgm:spPr/>
    </dgm:pt>
    <dgm:pt modelId="{29D91199-E89D-48F9-8F2C-5A072E3C33C6}" type="pres">
      <dgm:prSet presAssocID="{E6D35038-D496-48C4-97E5-AD2CBA96D884}" presName="hierRoot1" presStyleCnt="0">
        <dgm:presLayoutVars>
          <dgm:hierBranch val="init"/>
        </dgm:presLayoutVars>
      </dgm:prSet>
      <dgm:spPr/>
    </dgm:pt>
    <dgm:pt modelId="{D69AF314-6928-4CB9-AE00-C268B0ED1E3D}" type="pres">
      <dgm:prSet presAssocID="{E6D35038-D496-48C4-97E5-AD2CBA96D884}" presName="rootComposite1" presStyleCnt="0"/>
      <dgm:spPr/>
    </dgm:pt>
    <dgm:pt modelId="{6122C26E-6166-4E97-822E-8025CBD8E73F}" type="pres">
      <dgm:prSet presAssocID="{E6D35038-D496-48C4-97E5-AD2CBA96D884}" presName="rootText1" presStyleLbl="node0" presStyleIdx="1" presStyleCnt="2">
        <dgm:presLayoutVars>
          <dgm:chPref val="3"/>
        </dgm:presLayoutVars>
      </dgm:prSet>
      <dgm:spPr/>
    </dgm:pt>
    <dgm:pt modelId="{3404F131-DC03-4675-8E7D-3DE23FC26D67}" type="pres">
      <dgm:prSet presAssocID="{E6D35038-D496-48C4-97E5-AD2CBA96D884}" presName="rootConnector1" presStyleLbl="node1" presStyleIdx="0" presStyleCnt="0"/>
      <dgm:spPr/>
    </dgm:pt>
    <dgm:pt modelId="{D986EFCF-CC87-4594-A365-84603211A106}" type="pres">
      <dgm:prSet presAssocID="{E6D35038-D496-48C4-97E5-AD2CBA96D884}" presName="hierChild2" presStyleCnt="0"/>
      <dgm:spPr/>
    </dgm:pt>
    <dgm:pt modelId="{A93B8272-4D99-4CA3-8015-127723881943}" type="pres">
      <dgm:prSet presAssocID="{E6D35038-D496-48C4-97E5-AD2CBA96D884}" presName="hierChild3" presStyleCnt="0"/>
      <dgm:spPr/>
    </dgm:pt>
  </dgm:ptLst>
  <dgm:cxnLst>
    <dgm:cxn modelId="{4A02E70D-BEE5-4A6D-948D-4FDCC7C75F3A}" type="presOf" srcId="{EF72CE19-683F-45D2-A26B-CADD38E07652}" destId="{7C6B85AA-8253-40D1-BEB0-762A76F376AB}" srcOrd="0" destOrd="0" presId="urn:microsoft.com/office/officeart/2005/8/layout/orgChart1"/>
    <dgm:cxn modelId="{38728236-8ED8-4606-AC0B-CA207DF61263}" type="presOf" srcId="{F358BE94-B132-4139-AFD0-2FBD0FB3EB34}" destId="{403884C5-DBA4-44E9-9671-7A0DD2FDB9EB}" srcOrd="0" destOrd="0" presId="urn:microsoft.com/office/officeart/2005/8/layout/orgChart1"/>
    <dgm:cxn modelId="{10881143-0F4F-404A-8334-39CD139C4F5E}" type="presOf" srcId="{E6D35038-D496-48C4-97E5-AD2CBA96D884}" destId="{6122C26E-6166-4E97-822E-8025CBD8E73F}" srcOrd="0" destOrd="0" presId="urn:microsoft.com/office/officeart/2005/8/layout/orgChart1"/>
    <dgm:cxn modelId="{B761CC6B-CB27-4993-A6F3-3D9ADB3F92F7}" type="presOf" srcId="{EF72CE19-683F-45D2-A26B-CADD38E07652}" destId="{940B4CF7-B164-4CAA-82E4-C8567F54E068}" srcOrd="1" destOrd="0" presId="urn:microsoft.com/office/officeart/2005/8/layout/orgChart1"/>
    <dgm:cxn modelId="{4987F470-D715-4444-BB32-7DC1F97FE419}" srcId="{F358BE94-B132-4139-AFD0-2FBD0FB3EB34}" destId="{E6D35038-D496-48C4-97E5-AD2CBA96D884}" srcOrd="1" destOrd="0" parTransId="{4DA1C6CA-D2F1-4D98-B5DF-491E2F168F22}" sibTransId="{9A6B1FF7-7596-4E61-8320-3AA189745CDE}"/>
    <dgm:cxn modelId="{6F3EB192-13C5-4F1F-8E21-2DFFDB5A08B0}" type="presOf" srcId="{E6D35038-D496-48C4-97E5-AD2CBA96D884}" destId="{3404F131-DC03-4675-8E7D-3DE23FC26D67}" srcOrd="1" destOrd="0" presId="urn:microsoft.com/office/officeart/2005/8/layout/orgChart1"/>
    <dgm:cxn modelId="{EE74ADF8-A8ED-4FDD-87A4-3FF3EB930B7A}" srcId="{F358BE94-B132-4139-AFD0-2FBD0FB3EB34}" destId="{EF72CE19-683F-45D2-A26B-CADD38E07652}" srcOrd="0" destOrd="0" parTransId="{BBE9E589-C7AE-4FC4-A2B6-ECCC0B0149A2}" sibTransId="{9B588C9F-0302-48F9-9CD3-4021F28ABA07}"/>
    <dgm:cxn modelId="{EE9A85C3-0785-41C5-80A1-542196CE63C4}" type="presParOf" srcId="{403884C5-DBA4-44E9-9671-7A0DD2FDB9EB}" destId="{759BA15A-C146-48E9-A6DF-6B7A294D8F83}" srcOrd="0" destOrd="0" presId="urn:microsoft.com/office/officeart/2005/8/layout/orgChart1"/>
    <dgm:cxn modelId="{C363CA1C-7336-4861-8723-B7DB2D1E0855}" type="presParOf" srcId="{759BA15A-C146-48E9-A6DF-6B7A294D8F83}" destId="{CDD83EC3-F93C-4CA9-99B1-F0DE20ED9A8D}" srcOrd="0" destOrd="0" presId="urn:microsoft.com/office/officeart/2005/8/layout/orgChart1"/>
    <dgm:cxn modelId="{31A1A763-0EEE-43AC-9739-DF7B56CA88DE}" type="presParOf" srcId="{CDD83EC3-F93C-4CA9-99B1-F0DE20ED9A8D}" destId="{7C6B85AA-8253-40D1-BEB0-762A76F376AB}" srcOrd="0" destOrd="0" presId="urn:microsoft.com/office/officeart/2005/8/layout/orgChart1"/>
    <dgm:cxn modelId="{5B7A75D0-193B-4EBA-BAF9-26CAE5B9CB96}" type="presParOf" srcId="{CDD83EC3-F93C-4CA9-99B1-F0DE20ED9A8D}" destId="{940B4CF7-B164-4CAA-82E4-C8567F54E068}" srcOrd="1" destOrd="0" presId="urn:microsoft.com/office/officeart/2005/8/layout/orgChart1"/>
    <dgm:cxn modelId="{71BFD446-8274-4B27-BCA9-2085242DCB40}" type="presParOf" srcId="{759BA15A-C146-48E9-A6DF-6B7A294D8F83}" destId="{1B690211-82DA-4D24-9909-A031E17F9E0E}" srcOrd="1" destOrd="0" presId="urn:microsoft.com/office/officeart/2005/8/layout/orgChart1"/>
    <dgm:cxn modelId="{F89B5B7D-1717-48A3-BCCA-05F999A88C17}" type="presParOf" srcId="{759BA15A-C146-48E9-A6DF-6B7A294D8F83}" destId="{28D7304D-7AAF-49BE-BFE5-A8E9594CA7C0}" srcOrd="2" destOrd="0" presId="urn:microsoft.com/office/officeart/2005/8/layout/orgChart1"/>
    <dgm:cxn modelId="{D810DF56-7BA9-4BC8-93DB-60F4A9899640}" type="presParOf" srcId="{403884C5-DBA4-44E9-9671-7A0DD2FDB9EB}" destId="{29D91199-E89D-48F9-8F2C-5A072E3C33C6}" srcOrd="1" destOrd="0" presId="urn:microsoft.com/office/officeart/2005/8/layout/orgChart1"/>
    <dgm:cxn modelId="{4DE207B8-0351-4455-86E3-FA41871401BB}" type="presParOf" srcId="{29D91199-E89D-48F9-8F2C-5A072E3C33C6}" destId="{D69AF314-6928-4CB9-AE00-C268B0ED1E3D}" srcOrd="0" destOrd="0" presId="urn:microsoft.com/office/officeart/2005/8/layout/orgChart1"/>
    <dgm:cxn modelId="{705B1A84-8825-4243-9CE0-272AA828F003}" type="presParOf" srcId="{D69AF314-6928-4CB9-AE00-C268B0ED1E3D}" destId="{6122C26E-6166-4E97-822E-8025CBD8E73F}" srcOrd="0" destOrd="0" presId="urn:microsoft.com/office/officeart/2005/8/layout/orgChart1"/>
    <dgm:cxn modelId="{DFAD8CD6-E2CF-41AF-AFAF-E3DED6337106}" type="presParOf" srcId="{D69AF314-6928-4CB9-AE00-C268B0ED1E3D}" destId="{3404F131-DC03-4675-8E7D-3DE23FC26D67}" srcOrd="1" destOrd="0" presId="urn:microsoft.com/office/officeart/2005/8/layout/orgChart1"/>
    <dgm:cxn modelId="{50ADC77A-9561-41E3-9F43-113E13808E67}" type="presParOf" srcId="{29D91199-E89D-48F9-8F2C-5A072E3C33C6}" destId="{D986EFCF-CC87-4594-A365-84603211A106}" srcOrd="1" destOrd="0" presId="urn:microsoft.com/office/officeart/2005/8/layout/orgChart1"/>
    <dgm:cxn modelId="{84F28F27-F010-46EB-AC52-A6553001611D}" type="presParOf" srcId="{29D91199-E89D-48F9-8F2C-5A072E3C33C6}" destId="{A93B8272-4D99-4CA3-8015-12772388194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009C801-A74B-4CDF-9BB0-B30E33C8E13C}" type="doc">
      <dgm:prSet loTypeId="urn:microsoft.com/office/officeart/2005/8/layout/hierarchy3" loCatId="hierarchy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88CA984-92DC-41CD-A258-F35D54A7AEF5}">
      <dgm:prSet/>
      <dgm:spPr/>
      <dgm:t>
        <a:bodyPr/>
        <a:lstStyle/>
        <a:p>
          <a:r>
            <a:rPr lang="hu-HU"/>
            <a:t>Létrehoztunk egy githubot</a:t>
          </a:r>
          <a:endParaRPr lang="en-US"/>
        </a:p>
      </dgm:t>
    </dgm:pt>
    <dgm:pt modelId="{F9B13D14-4105-4D36-BB0F-5600B8B25051}" type="parTrans" cxnId="{4E30E7D6-545C-4F66-8FE5-F1BC69392ABE}">
      <dgm:prSet/>
      <dgm:spPr/>
      <dgm:t>
        <a:bodyPr/>
        <a:lstStyle/>
        <a:p>
          <a:endParaRPr lang="en-US"/>
        </a:p>
      </dgm:t>
    </dgm:pt>
    <dgm:pt modelId="{DFA7C7EE-E653-43F8-9D19-9194E5883142}" type="sibTrans" cxnId="{4E30E7D6-545C-4F66-8FE5-F1BC69392ABE}">
      <dgm:prSet/>
      <dgm:spPr/>
      <dgm:t>
        <a:bodyPr/>
        <a:lstStyle/>
        <a:p>
          <a:endParaRPr lang="en-US"/>
        </a:p>
      </dgm:t>
    </dgm:pt>
    <dgm:pt modelId="{08954D0A-00BA-453E-90E0-9E2890CB2542}">
      <dgm:prSet/>
      <dgm:spPr/>
      <dgm:t>
        <a:bodyPr/>
        <a:lstStyle/>
        <a:p>
          <a:r>
            <a:rPr lang="hu-HU"/>
            <a:t>Feltöltöttük a fájlokat és megírtuk a dokumentációkat</a:t>
          </a:r>
          <a:endParaRPr lang="en-US"/>
        </a:p>
      </dgm:t>
    </dgm:pt>
    <dgm:pt modelId="{5A440F4C-269F-4CE0-8D18-03DE436C9C8D}" type="parTrans" cxnId="{160B4F69-9411-4A44-864C-147E24F7271F}">
      <dgm:prSet/>
      <dgm:spPr/>
      <dgm:t>
        <a:bodyPr/>
        <a:lstStyle/>
        <a:p>
          <a:endParaRPr lang="en-US"/>
        </a:p>
      </dgm:t>
    </dgm:pt>
    <dgm:pt modelId="{F18B1CF8-0786-401B-BA0F-1552A1EED15B}" type="sibTrans" cxnId="{160B4F69-9411-4A44-864C-147E24F7271F}">
      <dgm:prSet/>
      <dgm:spPr/>
      <dgm:t>
        <a:bodyPr/>
        <a:lstStyle/>
        <a:p>
          <a:endParaRPr lang="en-US"/>
        </a:p>
      </dgm:t>
    </dgm:pt>
    <dgm:pt modelId="{67787933-F1AA-4A69-96BB-C28AC43052B3}" type="pres">
      <dgm:prSet presAssocID="{3009C801-A74B-4CDF-9BB0-B30E33C8E13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0411859-AF5D-478E-965D-0CC1BD886086}" type="pres">
      <dgm:prSet presAssocID="{288CA984-92DC-41CD-A258-F35D54A7AEF5}" presName="root" presStyleCnt="0"/>
      <dgm:spPr/>
    </dgm:pt>
    <dgm:pt modelId="{1256528B-701A-4098-AB3F-EE77DB61BC05}" type="pres">
      <dgm:prSet presAssocID="{288CA984-92DC-41CD-A258-F35D54A7AEF5}" presName="rootComposite" presStyleCnt="0"/>
      <dgm:spPr/>
    </dgm:pt>
    <dgm:pt modelId="{AF82A824-BF70-4FB4-BF9A-4B6C3DD83AEE}" type="pres">
      <dgm:prSet presAssocID="{288CA984-92DC-41CD-A258-F35D54A7AEF5}" presName="rootText" presStyleLbl="node1" presStyleIdx="0" presStyleCnt="2"/>
      <dgm:spPr/>
    </dgm:pt>
    <dgm:pt modelId="{8F269723-4060-4350-B0AD-EC89EA548ECE}" type="pres">
      <dgm:prSet presAssocID="{288CA984-92DC-41CD-A258-F35D54A7AEF5}" presName="rootConnector" presStyleLbl="node1" presStyleIdx="0" presStyleCnt="2"/>
      <dgm:spPr/>
    </dgm:pt>
    <dgm:pt modelId="{DC910816-E09B-4BA3-9B47-CEC16D1F9734}" type="pres">
      <dgm:prSet presAssocID="{288CA984-92DC-41CD-A258-F35D54A7AEF5}" presName="childShape" presStyleCnt="0"/>
      <dgm:spPr/>
    </dgm:pt>
    <dgm:pt modelId="{2CEB6E89-1489-4297-8267-F4F1E39D37D3}" type="pres">
      <dgm:prSet presAssocID="{08954D0A-00BA-453E-90E0-9E2890CB2542}" presName="root" presStyleCnt="0"/>
      <dgm:spPr/>
    </dgm:pt>
    <dgm:pt modelId="{133D701E-9AED-49D0-B98A-422B6E1CEB70}" type="pres">
      <dgm:prSet presAssocID="{08954D0A-00BA-453E-90E0-9E2890CB2542}" presName="rootComposite" presStyleCnt="0"/>
      <dgm:spPr/>
    </dgm:pt>
    <dgm:pt modelId="{20D8D2AA-4AE9-45E0-B393-C6EBBA15D364}" type="pres">
      <dgm:prSet presAssocID="{08954D0A-00BA-453E-90E0-9E2890CB2542}" presName="rootText" presStyleLbl="node1" presStyleIdx="1" presStyleCnt="2"/>
      <dgm:spPr/>
    </dgm:pt>
    <dgm:pt modelId="{1E950B94-B4A4-47EE-8B14-C66E3B33AB8C}" type="pres">
      <dgm:prSet presAssocID="{08954D0A-00BA-453E-90E0-9E2890CB2542}" presName="rootConnector" presStyleLbl="node1" presStyleIdx="1" presStyleCnt="2"/>
      <dgm:spPr/>
    </dgm:pt>
    <dgm:pt modelId="{125EC6A5-B2D5-4665-AA09-BD31E57E1856}" type="pres">
      <dgm:prSet presAssocID="{08954D0A-00BA-453E-90E0-9E2890CB2542}" presName="childShape" presStyleCnt="0"/>
      <dgm:spPr/>
    </dgm:pt>
  </dgm:ptLst>
  <dgm:cxnLst>
    <dgm:cxn modelId="{F7542207-46C6-4D76-BE19-E5F10EF1819B}" type="presOf" srcId="{288CA984-92DC-41CD-A258-F35D54A7AEF5}" destId="{8F269723-4060-4350-B0AD-EC89EA548ECE}" srcOrd="1" destOrd="0" presId="urn:microsoft.com/office/officeart/2005/8/layout/hierarchy3"/>
    <dgm:cxn modelId="{F3B76523-2A0E-400B-9817-4D3D9B9779F9}" type="presOf" srcId="{08954D0A-00BA-453E-90E0-9E2890CB2542}" destId="{20D8D2AA-4AE9-45E0-B393-C6EBBA15D364}" srcOrd="0" destOrd="0" presId="urn:microsoft.com/office/officeart/2005/8/layout/hierarchy3"/>
    <dgm:cxn modelId="{F49C1931-8A0F-4B7B-9950-DAF2788DE148}" type="presOf" srcId="{3009C801-A74B-4CDF-9BB0-B30E33C8E13C}" destId="{67787933-F1AA-4A69-96BB-C28AC43052B3}" srcOrd="0" destOrd="0" presId="urn:microsoft.com/office/officeart/2005/8/layout/hierarchy3"/>
    <dgm:cxn modelId="{160B4F69-9411-4A44-864C-147E24F7271F}" srcId="{3009C801-A74B-4CDF-9BB0-B30E33C8E13C}" destId="{08954D0A-00BA-453E-90E0-9E2890CB2542}" srcOrd="1" destOrd="0" parTransId="{5A440F4C-269F-4CE0-8D18-03DE436C9C8D}" sibTransId="{F18B1CF8-0786-401B-BA0F-1552A1EED15B}"/>
    <dgm:cxn modelId="{72227A89-0891-4F51-8836-85B232B7ED94}" type="presOf" srcId="{288CA984-92DC-41CD-A258-F35D54A7AEF5}" destId="{AF82A824-BF70-4FB4-BF9A-4B6C3DD83AEE}" srcOrd="0" destOrd="0" presId="urn:microsoft.com/office/officeart/2005/8/layout/hierarchy3"/>
    <dgm:cxn modelId="{AB519DC1-53AD-4877-85E3-11766D25ECCA}" type="presOf" srcId="{08954D0A-00BA-453E-90E0-9E2890CB2542}" destId="{1E950B94-B4A4-47EE-8B14-C66E3B33AB8C}" srcOrd="1" destOrd="0" presId="urn:microsoft.com/office/officeart/2005/8/layout/hierarchy3"/>
    <dgm:cxn modelId="{4E30E7D6-545C-4F66-8FE5-F1BC69392ABE}" srcId="{3009C801-A74B-4CDF-9BB0-B30E33C8E13C}" destId="{288CA984-92DC-41CD-A258-F35D54A7AEF5}" srcOrd="0" destOrd="0" parTransId="{F9B13D14-4105-4D36-BB0F-5600B8B25051}" sibTransId="{DFA7C7EE-E653-43F8-9D19-9194E5883142}"/>
    <dgm:cxn modelId="{24CEB4EC-AED4-4807-8F1A-6695BE8A4588}" type="presParOf" srcId="{67787933-F1AA-4A69-96BB-C28AC43052B3}" destId="{B0411859-AF5D-478E-965D-0CC1BD886086}" srcOrd="0" destOrd="0" presId="urn:microsoft.com/office/officeart/2005/8/layout/hierarchy3"/>
    <dgm:cxn modelId="{DA584EB8-2DC3-4D75-9590-3A19806C2A67}" type="presParOf" srcId="{B0411859-AF5D-478E-965D-0CC1BD886086}" destId="{1256528B-701A-4098-AB3F-EE77DB61BC05}" srcOrd="0" destOrd="0" presId="urn:microsoft.com/office/officeart/2005/8/layout/hierarchy3"/>
    <dgm:cxn modelId="{5833CA1B-EA81-43CA-9D2A-844E58065ED0}" type="presParOf" srcId="{1256528B-701A-4098-AB3F-EE77DB61BC05}" destId="{AF82A824-BF70-4FB4-BF9A-4B6C3DD83AEE}" srcOrd="0" destOrd="0" presId="urn:microsoft.com/office/officeart/2005/8/layout/hierarchy3"/>
    <dgm:cxn modelId="{6348F215-88D1-49EB-93E8-E4308DD40FC8}" type="presParOf" srcId="{1256528B-701A-4098-AB3F-EE77DB61BC05}" destId="{8F269723-4060-4350-B0AD-EC89EA548ECE}" srcOrd="1" destOrd="0" presId="urn:microsoft.com/office/officeart/2005/8/layout/hierarchy3"/>
    <dgm:cxn modelId="{6FEB94D6-15BC-41AB-B76F-CCB70E9DB7DA}" type="presParOf" srcId="{B0411859-AF5D-478E-965D-0CC1BD886086}" destId="{DC910816-E09B-4BA3-9B47-CEC16D1F9734}" srcOrd="1" destOrd="0" presId="urn:microsoft.com/office/officeart/2005/8/layout/hierarchy3"/>
    <dgm:cxn modelId="{3BFC99FF-C5AD-40E9-AE96-B1C389F217E0}" type="presParOf" srcId="{67787933-F1AA-4A69-96BB-C28AC43052B3}" destId="{2CEB6E89-1489-4297-8267-F4F1E39D37D3}" srcOrd="1" destOrd="0" presId="urn:microsoft.com/office/officeart/2005/8/layout/hierarchy3"/>
    <dgm:cxn modelId="{593138F2-8683-4750-922C-840440A2EB4B}" type="presParOf" srcId="{2CEB6E89-1489-4297-8267-F4F1E39D37D3}" destId="{133D701E-9AED-49D0-B98A-422B6E1CEB70}" srcOrd="0" destOrd="0" presId="urn:microsoft.com/office/officeart/2005/8/layout/hierarchy3"/>
    <dgm:cxn modelId="{AE2D1352-86C5-4F88-8B46-287B56D82DC4}" type="presParOf" srcId="{133D701E-9AED-49D0-B98A-422B6E1CEB70}" destId="{20D8D2AA-4AE9-45E0-B393-C6EBBA15D364}" srcOrd="0" destOrd="0" presId="urn:microsoft.com/office/officeart/2005/8/layout/hierarchy3"/>
    <dgm:cxn modelId="{969EFA3A-9531-4584-89AF-A43F215D1A8F}" type="presParOf" srcId="{133D701E-9AED-49D0-B98A-422B6E1CEB70}" destId="{1E950B94-B4A4-47EE-8B14-C66E3B33AB8C}" srcOrd="1" destOrd="0" presId="urn:microsoft.com/office/officeart/2005/8/layout/hierarchy3"/>
    <dgm:cxn modelId="{6C911CA2-2480-426A-AB1C-96EE12807160}" type="presParOf" srcId="{2CEB6E89-1489-4297-8267-F4F1E39D37D3}" destId="{125EC6A5-B2D5-4665-AA09-BD31E57E1856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E5B206-CF80-438F-915F-C9DF12618C1F}">
      <dsp:nvSpPr>
        <dsp:cNvPr id="0" name=""/>
        <dsp:cNvSpPr/>
      </dsp:nvSpPr>
      <dsp:spPr>
        <a:xfrm>
          <a:off x="380489" y="0"/>
          <a:ext cx="5530735" cy="5530735"/>
        </a:xfrm>
        <a:prstGeom prst="diamond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644C02-0E77-45DE-AEF5-6699846DD37A}">
      <dsp:nvSpPr>
        <dsp:cNvPr id="0" name=""/>
        <dsp:cNvSpPr/>
      </dsp:nvSpPr>
      <dsp:spPr>
        <a:xfrm>
          <a:off x="905909" y="525419"/>
          <a:ext cx="2156986" cy="215698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200" kern="1200"/>
            <a:t>Kávégép készítése WPF-ben</a:t>
          </a:r>
          <a:endParaRPr lang="en-US" sz="2200" kern="1200"/>
        </a:p>
      </dsp:txBody>
      <dsp:txXfrm>
        <a:off x="1011204" y="630714"/>
        <a:ext cx="1946396" cy="1946396"/>
      </dsp:txXfrm>
    </dsp:sp>
    <dsp:sp modelId="{2E771363-E4CB-4AC1-B3C7-6EF7C45BDA09}">
      <dsp:nvSpPr>
        <dsp:cNvPr id="0" name=""/>
        <dsp:cNvSpPr/>
      </dsp:nvSpPr>
      <dsp:spPr>
        <a:xfrm>
          <a:off x="3228818" y="525419"/>
          <a:ext cx="2156986" cy="2156986"/>
        </a:xfrm>
        <a:prstGeom prst="roundRect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200" kern="1200"/>
            <a:t>Felhasználói dokumentáció készítés</a:t>
          </a:r>
          <a:endParaRPr lang="en-US" sz="2200" kern="1200"/>
        </a:p>
      </dsp:txBody>
      <dsp:txXfrm>
        <a:off x="3334113" y="630714"/>
        <a:ext cx="1946396" cy="1946396"/>
      </dsp:txXfrm>
    </dsp:sp>
    <dsp:sp modelId="{777802BD-214E-405F-A122-16CD76ECCE13}">
      <dsp:nvSpPr>
        <dsp:cNvPr id="0" name=""/>
        <dsp:cNvSpPr/>
      </dsp:nvSpPr>
      <dsp:spPr>
        <a:xfrm>
          <a:off x="905909" y="2848328"/>
          <a:ext cx="2156986" cy="2156986"/>
        </a:xfrm>
        <a:prstGeom prst="roundRect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200" kern="1200"/>
            <a:t>Fejlesztői dokumentáció készítés</a:t>
          </a:r>
          <a:endParaRPr lang="en-US" sz="2200" kern="1200"/>
        </a:p>
      </dsp:txBody>
      <dsp:txXfrm>
        <a:off x="1011204" y="2953623"/>
        <a:ext cx="1946396" cy="1946396"/>
      </dsp:txXfrm>
    </dsp:sp>
    <dsp:sp modelId="{A43CAA57-E82A-4800-B2D0-4E81CE8A62A5}">
      <dsp:nvSpPr>
        <dsp:cNvPr id="0" name=""/>
        <dsp:cNvSpPr/>
      </dsp:nvSpPr>
      <dsp:spPr>
        <a:xfrm>
          <a:off x="3228818" y="2848328"/>
          <a:ext cx="2156986" cy="2156986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200" kern="1200"/>
            <a:t>Trello kitöltése</a:t>
          </a:r>
          <a:endParaRPr lang="en-US" sz="2200" kern="1200"/>
        </a:p>
      </dsp:txBody>
      <dsp:txXfrm>
        <a:off x="3334113" y="2953623"/>
        <a:ext cx="1946396" cy="19463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1DE024-8211-4883-895C-D7DFAACA016B}">
      <dsp:nvSpPr>
        <dsp:cNvPr id="0" name=""/>
        <dsp:cNvSpPr/>
      </dsp:nvSpPr>
      <dsp:spPr>
        <a:xfrm>
          <a:off x="1333" y="882495"/>
          <a:ext cx="4855627" cy="242781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55" tIns="64770" rIns="97155" bIns="6477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5100" kern="1200"/>
            <a:t>Trello regisztráció</a:t>
          </a:r>
          <a:endParaRPr lang="en-US" sz="5100" kern="1200"/>
        </a:p>
      </dsp:txBody>
      <dsp:txXfrm>
        <a:off x="72441" y="953603"/>
        <a:ext cx="4713411" cy="2285597"/>
      </dsp:txXfrm>
    </dsp:sp>
    <dsp:sp modelId="{83C673AB-ADA8-4143-81E2-891E37609BED}">
      <dsp:nvSpPr>
        <dsp:cNvPr id="0" name=""/>
        <dsp:cNvSpPr/>
      </dsp:nvSpPr>
      <dsp:spPr>
        <a:xfrm>
          <a:off x="6070867" y="882495"/>
          <a:ext cx="4855627" cy="242781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55" tIns="64770" rIns="97155" bIns="6477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5100" kern="1200"/>
            <a:t>A kód felépítésének megbeszélése</a:t>
          </a:r>
          <a:endParaRPr lang="en-US" sz="5100" kern="1200"/>
        </a:p>
      </dsp:txBody>
      <dsp:txXfrm>
        <a:off x="6141975" y="953603"/>
        <a:ext cx="4713411" cy="228559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1C538-D8ED-46D9-AD77-CBE251EB7EA1}">
      <dsp:nvSpPr>
        <dsp:cNvPr id="0" name=""/>
        <dsp:cNvSpPr/>
      </dsp:nvSpPr>
      <dsp:spPr>
        <a:xfrm>
          <a:off x="0" y="4280"/>
          <a:ext cx="6666833" cy="265355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800" kern="1200"/>
            <a:t>Paint-ben vázlat</a:t>
          </a:r>
          <a:endParaRPr lang="en-US" sz="4800" kern="1200"/>
        </a:p>
      </dsp:txBody>
      <dsp:txXfrm>
        <a:off x="129536" y="133816"/>
        <a:ext cx="6407761" cy="2394487"/>
      </dsp:txXfrm>
    </dsp:sp>
    <dsp:sp modelId="{1D3DF3D9-A89D-4963-9C42-31E696F1A671}">
      <dsp:nvSpPr>
        <dsp:cNvPr id="0" name=""/>
        <dsp:cNvSpPr/>
      </dsp:nvSpPr>
      <dsp:spPr>
        <a:xfrm>
          <a:off x="0" y="2796080"/>
          <a:ext cx="6666833" cy="2653559"/>
        </a:xfrm>
        <a:prstGeom prst="round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800" kern="1200"/>
            <a:t>Visual stúdió kódban megtervezés és megírás</a:t>
          </a:r>
          <a:endParaRPr lang="en-US" sz="4800" kern="1200"/>
        </a:p>
      </dsp:txBody>
      <dsp:txXfrm>
        <a:off x="129536" y="2925616"/>
        <a:ext cx="6407761" cy="23944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3664D6-B9C1-4BE9-93F3-2BFE2F28C69E}">
      <dsp:nvSpPr>
        <dsp:cNvPr id="0" name=""/>
        <dsp:cNvSpPr/>
      </dsp:nvSpPr>
      <dsp:spPr>
        <a:xfrm rot="5400000">
          <a:off x="2918533" y="1120764"/>
          <a:ext cx="1916808" cy="1667623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/>
            <a:t>Visual studioban megírtuk a kódot</a:t>
          </a:r>
          <a:endParaRPr lang="en-US" sz="1200" kern="1200"/>
        </a:p>
      </dsp:txBody>
      <dsp:txXfrm rot="-5400000">
        <a:off x="3302996" y="1294875"/>
        <a:ext cx="1147881" cy="1319402"/>
      </dsp:txXfrm>
    </dsp:sp>
    <dsp:sp modelId="{66E2B8C7-5757-495B-ABA1-7406A3BDADFB}">
      <dsp:nvSpPr>
        <dsp:cNvPr id="0" name=""/>
        <dsp:cNvSpPr/>
      </dsp:nvSpPr>
      <dsp:spPr>
        <a:xfrm>
          <a:off x="4761353" y="1379534"/>
          <a:ext cx="2139158" cy="1150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89D8A5-258E-4091-BEAC-FF9F84280238}">
      <dsp:nvSpPr>
        <dsp:cNvPr id="0" name=""/>
        <dsp:cNvSpPr/>
      </dsp:nvSpPr>
      <dsp:spPr>
        <a:xfrm rot="5400000">
          <a:off x="1117499" y="1120764"/>
          <a:ext cx="1916808" cy="1667623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1501962" y="1294875"/>
        <a:ext cx="1147881" cy="1319402"/>
      </dsp:txXfrm>
    </dsp:sp>
    <dsp:sp modelId="{28B9E826-06FA-4376-9635-F83B8A5B0F39}">
      <dsp:nvSpPr>
        <dsp:cNvPr id="0" name=""/>
        <dsp:cNvSpPr/>
      </dsp:nvSpPr>
      <dsp:spPr>
        <a:xfrm rot="5400000">
          <a:off x="2014566" y="2747752"/>
          <a:ext cx="1916808" cy="1667623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/>
            <a:t>Neten utánnanéztünk amit nem tudtunk</a:t>
          </a:r>
          <a:endParaRPr lang="en-US" sz="1200" kern="1200"/>
        </a:p>
      </dsp:txBody>
      <dsp:txXfrm rot="-5400000">
        <a:off x="2399029" y="2921863"/>
        <a:ext cx="1147881" cy="1319402"/>
      </dsp:txXfrm>
    </dsp:sp>
    <dsp:sp modelId="{13A1D30E-90C2-4AE0-9050-B3ABB017E34A}">
      <dsp:nvSpPr>
        <dsp:cNvPr id="0" name=""/>
        <dsp:cNvSpPr/>
      </dsp:nvSpPr>
      <dsp:spPr>
        <a:xfrm>
          <a:off x="0" y="3006521"/>
          <a:ext cx="2070153" cy="1150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E9D51A-769B-4476-B950-0BC71BB8B079}">
      <dsp:nvSpPr>
        <dsp:cNvPr id="0" name=""/>
        <dsp:cNvSpPr/>
      </dsp:nvSpPr>
      <dsp:spPr>
        <a:xfrm rot="5400000">
          <a:off x="3815599" y="2747752"/>
          <a:ext cx="1916808" cy="1667623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4200062" y="2921863"/>
        <a:ext cx="1147881" cy="13194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6B85AA-8253-40D1-BEB0-762A76F376AB}">
      <dsp:nvSpPr>
        <dsp:cNvPr id="0" name=""/>
        <dsp:cNvSpPr/>
      </dsp:nvSpPr>
      <dsp:spPr>
        <a:xfrm>
          <a:off x="2535" y="986695"/>
          <a:ext cx="4755895" cy="237794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035" tIns="26035" rIns="26035" bIns="2603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100" kern="1200"/>
            <a:t>Lefutattuk a kódot</a:t>
          </a:r>
          <a:endParaRPr lang="en-US" sz="4100" kern="1200"/>
        </a:p>
      </dsp:txBody>
      <dsp:txXfrm>
        <a:off x="2535" y="986695"/>
        <a:ext cx="4755895" cy="2377947"/>
      </dsp:txXfrm>
    </dsp:sp>
    <dsp:sp modelId="{6122C26E-6166-4E97-822E-8025CBD8E73F}">
      <dsp:nvSpPr>
        <dsp:cNvPr id="0" name=""/>
        <dsp:cNvSpPr/>
      </dsp:nvSpPr>
      <dsp:spPr>
        <a:xfrm>
          <a:off x="5757169" y="986695"/>
          <a:ext cx="4755895" cy="237794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035" tIns="26035" rIns="26035" bIns="2603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100" kern="1200"/>
            <a:t>A hibákat kijavítottuk és még a grafikán változtattunk</a:t>
          </a:r>
          <a:endParaRPr lang="en-US" sz="4100" kern="1200"/>
        </a:p>
      </dsp:txBody>
      <dsp:txXfrm>
        <a:off x="5757169" y="986695"/>
        <a:ext cx="4755895" cy="237794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82A824-BF70-4FB4-BF9A-4B6C3DD83AEE}">
      <dsp:nvSpPr>
        <dsp:cNvPr id="0" name=""/>
        <dsp:cNvSpPr/>
      </dsp:nvSpPr>
      <dsp:spPr>
        <a:xfrm>
          <a:off x="1333" y="882495"/>
          <a:ext cx="4855627" cy="242781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80010" bIns="5334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/>
            <a:t>Létrehoztunk egy githubot</a:t>
          </a:r>
          <a:endParaRPr lang="en-US" sz="4200" kern="1200"/>
        </a:p>
      </dsp:txBody>
      <dsp:txXfrm>
        <a:off x="72441" y="953603"/>
        <a:ext cx="4713411" cy="2285597"/>
      </dsp:txXfrm>
    </dsp:sp>
    <dsp:sp modelId="{20D8D2AA-4AE9-45E0-B393-C6EBBA15D364}">
      <dsp:nvSpPr>
        <dsp:cNvPr id="0" name=""/>
        <dsp:cNvSpPr/>
      </dsp:nvSpPr>
      <dsp:spPr>
        <a:xfrm>
          <a:off x="6070867" y="882495"/>
          <a:ext cx="4855627" cy="242781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80010" bIns="5334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/>
            <a:t>Feltöltöttük a fájlokat és megírtuk a dokumentációkat</a:t>
          </a:r>
          <a:endParaRPr lang="en-US" sz="4200" kern="1200"/>
        </a:p>
      </dsp:txBody>
      <dsp:txXfrm>
        <a:off x="6141975" y="953603"/>
        <a:ext cx="4713411" cy="22855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74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091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25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050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635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9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91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83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8127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308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306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2025. 09. 22.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806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riss fekete kávé Bögron">
            <a:extLst>
              <a:ext uri="{FF2B5EF4-FFF2-40B4-BE49-F238E27FC236}">
                <a16:creationId xmlns:a16="http://schemas.microsoft.com/office/drawing/2014/main" id="{562A364F-A6AC-1779-274F-DCB81E0363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br>
              <a:rPr lang="hu-HU" sz="5200">
                <a:solidFill>
                  <a:srgbClr val="FFFFFF"/>
                </a:solidFill>
              </a:rPr>
            </a:br>
            <a:r>
              <a:rPr lang="hu-HU" sz="5200">
                <a:solidFill>
                  <a:srgbClr val="FFFFFF"/>
                </a:solidFill>
              </a:rPr>
              <a:t>Hogyan készült a Bláthy-caffe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hu-HU">
                <a:solidFill>
                  <a:srgbClr val="FFFFFF"/>
                </a:solidFill>
              </a:rPr>
              <a:t>Agócs Brúnó. Egyedi Lázár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B5EBEEB-E8A5-DB07-8877-0B75205BD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hu-HU">
                <a:solidFill>
                  <a:srgbClr val="FFFFFF"/>
                </a:solidFill>
              </a:rPr>
              <a:t>Feladat</a:t>
            </a:r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DDA66D5C-2D89-E2B2-C356-5E0CEE61EC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0803551"/>
              </p:ext>
            </p:extLst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7190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8FF3FC4-0F4E-5763-7871-53A4B5D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hu-HU" sz="4000">
                <a:solidFill>
                  <a:srgbClr val="FFFFFF"/>
                </a:solidFill>
              </a:rPr>
              <a:t>Előkészületek</a:t>
            </a:r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09DC2584-2961-1728-E88C-07A43A0D9B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0211808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1176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B573A7E-898A-FB33-4AC5-1F05D79FC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hu-HU" sz="4000">
                <a:solidFill>
                  <a:srgbClr val="FFFFFF"/>
                </a:solidFill>
              </a:rPr>
              <a:t>A kávégép felületének  megtervezése</a:t>
            </a:r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EE477A47-7821-9A96-4FF6-7C804B64DA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6456559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8819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869DC5E-1CEA-DA70-BDD1-180E1E93F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hu-HU" sz="5400"/>
              <a:t>Program megírása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AB471BA5-D2AC-249D-4747-E70D4AA849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2082727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1259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AAEF039-8BEE-5CD0-5D9C-A4CF5F18272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9092" r="-7" b="20716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3960944-6F7C-82CC-A02D-CED466D4B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 dirty="0"/>
              <a:t>Tesztelés</a:t>
            </a:r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7FFF5E27-C643-A646-1F82-3056CC6D97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731713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48696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E772B28-478F-5B1B-50FE-29B157ECC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hu-HU">
                <a:solidFill>
                  <a:srgbClr val="FFFFFF"/>
                </a:solidFill>
              </a:rPr>
              <a:t>A program működése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72FAD6F-C2E2-A5A2-EDB1-5C0F5DBBA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dirty="0"/>
              <a:t> Kezelőfelület letisztult és egyszerű</a:t>
            </a:r>
          </a:p>
          <a:p>
            <a:r>
              <a:rPr lang="hu-HU" dirty="0"/>
              <a:t>Képek vannak a gombokhoz</a:t>
            </a:r>
          </a:p>
          <a:p>
            <a:r>
              <a:rPr lang="hu-HU" dirty="0"/>
              <a:t>Egyszerű eligazodás</a:t>
            </a:r>
          </a:p>
        </p:txBody>
      </p:sp>
    </p:spTree>
    <p:extLst>
      <p:ext uri="{BB962C8B-B14F-4D97-AF65-F5344CB8AC3E}">
        <p14:creationId xmlns:p14="http://schemas.microsoft.com/office/powerpoint/2010/main" val="1104680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2C43E4A-EF12-31E7-9C38-C191B0B43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hu-HU" sz="4000">
                <a:solidFill>
                  <a:srgbClr val="FFFFFF"/>
                </a:solidFill>
              </a:rPr>
              <a:t>Github</a:t>
            </a:r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99056D9A-1BC2-F114-FE24-261539E13A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8098114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2141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9A7C9A2-2F7D-24A8-92C8-24CDE442A5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80430" y="583345"/>
            <a:ext cx="7160357" cy="4164820"/>
          </a:xfrm>
        </p:spPr>
        <p:txBody>
          <a:bodyPr anchor="t">
            <a:normAutofit/>
          </a:bodyPr>
          <a:lstStyle/>
          <a:p>
            <a:pPr algn="r"/>
            <a:r>
              <a:rPr lang="hu-HU" sz="8000">
                <a:solidFill>
                  <a:srgbClr val="FFFFFF"/>
                </a:solidFill>
              </a:rPr>
              <a:t>Köszönjük a figyelmet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F1184A3-6320-C321-4165-39F24E7B1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8228" y="5972174"/>
            <a:ext cx="8578699" cy="504825"/>
          </a:xfrm>
        </p:spPr>
        <p:txBody>
          <a:bodyPr>
            <a:normAutofit/>
          </a:bodyPr>
          <a:lstStyle/>
          <a:p>
            <a:pPr algn="l"/>
            <a:endParaRPr lang="hu-HU" sz="2000">
              <a:solidFill>
                <a:srgbClr val="FFFFFF"/>
              </a:solidFill>
            </a:endParaRPr>
          </a:p>
        </p:txBody>
      </p:sp>
      <p:sp>
        <p:nvSpPr>
          <p:cNvPr id="17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708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Szélesvásznú</PresentationFormat>
  <Paragraphs>0</Paragraphs>
  <Slides>9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0" baseType="lpstr">
      <vt:lpstr>Office-téma</vt:lpstr>
      <vt:lpstr> Hogyan készült a Bláthy-caffe</vt:lpstr>
      <vt:lpstr>Feladat</vt:lpstr>
      <vt:lpstr>Előkészületek</vt:lpstr>
      <vt:lpstr>A kávégép felületének  megtervezése</vt:lpstr>
      <vt:lpstr>Program megírása</vt:lpstr>
      <vt:lpstr>Tesztelés</vt:lpstr>
      <vt:lpstr>A program működése</vt:lpstr>
      <vt:lpstr>Github</vt:lpstr>
      <vt:lpstr>Köszönjük a figyelmet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89</cp:revision>
  <dcterms:created xsi:type="dcterms:W3CDTF">2025-09-22T10:40:24Z</dcterms:created>
  <dcterms:modified xsi:type="dcterms:W3CDTF">2025-09-22T11:12:27Z</dcterms:modified>
</cp:coreProperties>
</file>

<file path=docProps/thumbnail.jpeg>
</file>